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61274-C703-4EE5-9430-1FE8EAE25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59B1BE-E9D6-492B-8C45-092FDCFC3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B7D1F-27FF-4367-9E36-44EB5060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7CB6F3-501E-4234-AD25-53E68C121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128C4D-A48E-4989-BE9A-47D2F58C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58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E79BE6-66B9-4E54-B797-F01B8D97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0EDE21-5127-4311-81B6-8E09B2E6C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260A3A-EDFC-4634-AEE0-EE2DD0FE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7C5019-538D-4767-95D8-28F03CA3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D34578-4A0A-4EFF-84AA-016F63DC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2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8102AA0-6F27-40A4-9339-6B1B31221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2778BE-B2E0-477A-8899-2C7461F4D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DC152C-44C6-45A5-9187-1C1F9311D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31B04B-BCD0-48D3-A984-81C974115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12CEAE-1072-4121-B30D-827C7468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75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BF0780-5771-41E5-9C84-1369B1092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364627-ADFC-4635-B8B2-2F1036AF2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5DB5A0-8D68-4515-A668-16D1397C2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508D0F-B63E-4CDD-9C75-ECAEF03D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29F05-A18D-4953-846E-2FB3E7547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27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002F00-221E-49E2-8143-8635C25CC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7A7907-4704-457F-A234-51B7EBFB4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2483EA-8A2C-403A-A71E-17907777D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1ABC88-9F92-44B4-9713-EB740F7D0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ED4FBE-08E2-49F4-B204-10839E01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00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FF0AA6-5C0F-46AE-BA87-72CE61CB6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179FF3-318D-44BC-BF12-DF3D22D3F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25CCB3-4B49-47EB-ADD3-F7FD83C94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9F461C-6F23-42C9-80F1-96A5162D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F6F595-E001-40C2-9F52-95F142B42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3A3CA2-6328-4CBD-A596-14D765EB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77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680A9A-5573-44C6-BD70-5F5F26EDF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3AA3A5-ADD7-460E-9CA5-CC47FD36A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6550F6-A3A1-4C45-8FDB-AC1BBDD7B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1BBF816-C7C7-4D69-B1C4-6137F81FF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7E31706-E7D7-40D1-B481-9460485BE6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7AE9D0E-427F-45DD-833F-B2D28CD1E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F36875-4AEF-4088-9416-291D9AAF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1533C3-73B1-43F7-8CF2-F0B25A2A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13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CB18A9-39B0-4825-B6D6-8941DB933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6B61B7A-B455-4B4D-8D76-F5716A1B7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916186-8203-4F68-B350-9EAA1C4D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AB1ED7-475E-48E8-A37A-9526FA2E4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34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527A119-3D4F-412C-8D2F-45E045FE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8E1A38-68BD-42C0-B1B0-ECD4B1F9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786017-A53D-441D-8B2C-8CB18FE5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12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369C5D-4D5F-4AE9-8ED8-AD11585F6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2B1DD0-AC83-40AF-B1A9-4DA1B1D52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EF7148-8852-46C3-8B03-C5EE0DC30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DF2940-EAF4-4C68-ADD5-A993AACA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E607D3-0F4A-44C6-AA10-1A50CCD9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D06FAD-3297-43D2-8DCC-6608F777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41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832A6-C34F-47B9-B724-3E5E9F53F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73C7C04-E51C-4C58-A891-6B2EBCF14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8CD217-205D-4186-A633-76EEDC7BF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056150-E5DA-4B08-A0C3-6816B8C97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67CD5E-A8A8-4516-8A40-99E477F6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6BC06E-3131-4386-BED5-F0C91123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60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D30511B-A471-4556-911F-248D3CF94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D8B589-C60E-4398-8F96-7DA5F43B4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641B8F-CC65-449D-A924-69F029592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10D61-84F3-41C7-9650-3716C01661F8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6190BE-9D88-4C49-BF9B-A6971061C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29D2D8-BF87-4ED7-8B8F-B2CD2AD9C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31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3.mp3"/><Relationship Id="rId7" Type="http://schemas.openxmlformats.org/officeDocument/2006/relationships/image" Target="../media/image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282A17-AA4E-4018-972C-B650A39F88E3}"/>
              </a:ext>
            </a:extLst>
          </p:cNvPr>
          <p:cNvSpPr/>
          <p:nvPr/>
        </p:nvSpPr>
        <p:spPr>
          <a:xfrm>
            <a:off x="-44210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E4</a:t>
            </a:r>
          </a:p>
        </p:txBody>
      </p:sp>
      <p:pic>
        <p:nvPicPr>
          <p:cNvPr id="2" name="E5 Compt 2">
            <a:hlinkClick r:id="" action="ppaction://media"/>
            <a:extLst>
              <a:ext uri="{FF2B5EF4-FFF2-40B4-BE49-F238E27FC236}">
                <a16:creationId xmlns:a16="http://schemas.microsoft.com/office/drawing/2014/main" id="{A796554C-0DEE-421B-948C-FF83A5B6F0B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8973" r="18011" b="1328"/>
          <a:stretch/>
        </p:blipFill>
        <p:spPr>
          <a:xfrm>
            <a:off x="354774" y="451469"/>
            <a:ext cx="3188525" cy="561678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021D537-A38A-465A-928D-1E927CF657F4}"/>
              </a:ext>
            </a:extLst>
          </p:cNvPr>
          <p:cNvSpPr txBox="1"/>
          <p:nvPr/>
        </p:nvSpPr>
        <p:spPr>
          <a:xfrm>
            <a:off x="7379753" y="724030"/>
            <a:ext cx="5232437" cy="5344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u="sng" dirty="0">
                <a:solidFill>
                  <a:srgbClr val="0070C0"/>
                </a:solidFill>
              </a:rPr>
              <a:t>Petit oiseau dans sa cage</a:t>
            </a:r>
          </a:p>
          <a:p>
            <a:pPr>
              <a:lnSpc>
                <a:spcPct val="150000"/>
              </a:lnSpc>
            </a:pPr>
            <a:endParaRPr lang="fr-FR" sz="14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Petit oiseau dans sa cage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Voudrait faire un beau voyage !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1, 2, 3 casse un barreau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4, 5, 6 vole bien haut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7, 8, 9 cherche la fenêtre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10, 11, 12 elle est ouverte !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Au revoir petit oiseau,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A bientôt !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CA8E3F3-50E7-42FE-B67C-1DDB73262090}"/>
              </a:ext>
            </a:extLst>
          </p:cNvPr>
          <p:cNvSpPr/>
          <p:nvPr/>
        </p:nvSpPr>
        <p:spPr>
          <a:xfrm>
            <a:off x="7048500" y="649867"/>
            <a:ext cx="4552950" cy="5589603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Accessoire : comment choisir la cage idéale pour nos canaris et petits  oiseaux exotiques ? | animOgen">
            <a:extLst>
              <a:ext uri="{FF2B5EF4-FFF2-40B4-BE49-F238E27FC236}">
                <a16:creationId xmlns:a16="http://schemas.microsoft.com/office/drawing/2014/main" id="{16438FCB-8DC2-47A1-B645-79B78AE9F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7" t="4070" r="21413" b="5485"/>
          <a:stretch/>
        </p:blipFill>
        <p:spPr bwMode="auto">
          <a:xfrm>
            <a:off x="3824489" y="2557229"/>
            <a:ext cx="2114551" cy="319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0FDF3BC-C9D8-44ED-AFC4-CED0A6F4ABB0}"/>
              </a:ext>
            </a:extLst>
          </p:cNvPr>
          <p:cNvSpPr txBox="1"/>
          <p:nvPr/>
        </p:nvSpPr>
        <p:spPr>
          <a:xfrm>
            <a:off x="914269" y="6452800"/>
            <a:ext cx="3194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Cliquer sur </a:t>
            </a:r>
            <a:r>
              <a:rPr lang="fr-FR" sz="1200" i="1" dirty="0" err="1"/>
              <a:t>Défifi</a:t>
            </a:r>
            <a:r>
              <a:rPr lang="fr-FR" sz="1200" i="1" dirty="0"/>
              <a:t> pour qu’il s’adresse aux enfants</a:t>
            </a:r>
          </a:p>
        </p:txBody>
      </p:sp>
    </p:spTree>
    <p:extLst>
      <p:ext uri="{BB962C8B-B14F-4D97-AF65-F5344CB8AC3E}">
        <p14:creationId xmlns:p14="http://schemas.microsoft.com/office/powerpoint/2010/main" val="375225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5 Chanson">
            <a:hlinkClick r:id="" action="ppaction://media"/>
            <a:extLst>
              <a:ext uri="{FF2B5EF4-FFF2-40B4-BE49-F238E27FC236}">
                <a16:creationId xmlns:a16="http://schemas.microsoft.com/office/drawing/2014/main" id="{0F810874-2849-403C-9321-11B66F09B0D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8617" r="18948" b="1515"/>
          <a:stretch/>
        </p:blipFill>
        <p:spPr>
          <a:xfrm>
            <a:off x="703180" y="474178"/>
            <a:ext cx="3278270" cy="58174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282A17-AA4E-4018-972C-B650A39F88E3}"/>
              </a:ext>
            </a:extLst>
          </p:cNvPr>
          <p:cNvSpPr/>
          <p:nvPr/>
        </p:nvSpPr>
        <p:spPr>
          <a:xfrm>
            <a:off x="-44210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021D537-A38A-465A-928D-1E927CF657F4}"/>
              </a:ext>
            </a:extLst>
          </p:cNvPr>
          <p:cNvSpPr txBox="1"/>
          <p:nvPr/>
        </p:nvSpPr>
        <p:spPr>
          <a:xfrm>
            <a:off x="7478473" y="619240"/>
            <a:ext cx="5232437" cy="5436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u="sng" dirty="0">
                <a:solidFill>
                  <a:srgbClr val="0070C0"/>
                </a:solidFill>
              </a:rPr>
              <a:t>Un oiseau </a:t>
            </a:r>
            <a:r>
              <a:rPr lang="fr-FR" sz="2400" b="1" u="sng" dirty="0" err="1">
                <a:solidFill>
                  <a:srgbClr val="0070C0"/>
                </a:solidFill>
              </a:rPr>
              <a:t>zo</a:t>
            </a:r>
            <a:r>
              <a:rPr lang="fr-FR" sz="2400" b="1" u="sng" dirty="0">
                <a:solidFill>
                  <a:srgbClr val="0070C0"/>
                </a:solidFill>
              </a:rPr>
              <a:t> </a:t>
            </a:r>
            <a:r>
              <a:rPr lang="fr-FR" sz="2400" b="1" u="sng" dirty="0" err="1">
                <a:solidFill>
                  <a:srgbClr val="0070C0"/>
                </a:solidFill>
              </a:rPr>
              <a:t>zo</a:t>
            </a:r>
            <a:endParaRPr lang="fr-FR" sz="2400" b="1" u="sng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fr-FR" sz="16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Je suis un oiseau,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Avec un chapeau,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Un oiseau </a:t>
            </a:r>
            <a:r>
              <a:rPr lang="fr-FR" sz="2400" dirty="0" err="1">
                <a:solidFill>
                  <a:srgbClr val="0070C0"/>
                </a:solidFill>
              </a:rPr>
              <a:t>zo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zo</a:t>
            </a:r>
            <a:r>
              <a:rPr lang="fr-FR" sz="2400" dirty="0">
                <a:solidFill>
                  <a:srgbClr val="0070C0"/>
                </a:solidFill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Avec un petit pipeau.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Quand je vole en haut,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Je vois les ruisseaux,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Les moulins et les bateaux,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Et je leurs dis : « A bientôt »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CA8E3F3-50E7-42FE-B67C-1DDB73262090}"/>
              </a:ext>
            </a:extLst>
          </p:cNvPr>
          <p:cNvSpPr/>
          <p:nvPr/>
        </p:nvSpPr>
        <p:spPr>
          <a:xfrm>
            <a:off x="7048500" y="521109"/>
            <a:ext cx="4552950" cy="5875225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698a6ff8">
            <a:hlinkClick r:id="" action="ppaction://media"/>
            <a:extLst>
              <a:ext uri="{FF2B5EF4-FFF2-40B4-BE49-F238E27FC236}">
                <a16:creationId xmlns:a16="http://schemas.microsoft.com/office/drawing/2014/main" id="{67C77B35-9EA0-4073-847E-1F28E1BF19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97651" y="802207"/>
            <a:ext cx="764360" cy="76436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D7D02B3-65C7-48A0-825F-8BF33F8B76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8840" y="2923917"/>
            <a:ext cx="1702997" cy="328683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B7B24E0-A3A3-4B5F-A234-E215E4AF96EA}"/>
              </a:ext>
            </a:extLst>
          </p:cNvPr>
          <p:cNvSpPr txBox="1"/>
          <p:nvPr/>
        </p:nvSpPr>
        <p:spPr>
          <a:xfrm>
            <a:off x="914269" y="6452800"/>
            <a:ext cx="6277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Cliquer sur </a:t>
            </a:r>
            <a:r>
              <a:rPr lang="fr-FR" sz="1200" i="1" dirty="0" err="1"/>
              <a:t>Défifi</a:t>
            </a:r>
            <a:r>
              <a:rPr lang="fr-FR" sz="1200" i="1" dirty="0"/>
              <a:t> pour qu’il s’adresse aux enfants puis sur le haut parleur pour entendre la chanson</a:t>
            </a:r>
          </a:p>
        </p:txBody>
      </p:sp>
    </p:spTree>
    <p:extLst>
      <p:ext uri="{BB962C8B-B14F-4D97-AF65-F5344CB8AC3E}">
        <p14:creationId xmlns:p14="http://schemas.microsoft.com/office/powerpoint/2010/main" val="243422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8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9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4082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133</Words>
  <Application>Microsoft Office PowerPoint</Application>
  <PresentationFormat>Grand écran</PresentationFormat>
  <Paragraphs>24</Paragraphs>
  <Slides>2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</dc:creator>
  <cp:lastModifiedBy>Florence</cp:lastModifiedBy>
  <cp:revision>47</cp:revision>
  <dcterms:created xsi:type="dcterms:W3CDTF">2020-11-11T17:49:37Z</dcterms:created>
  <dcterms:modified xsi:type="dcterms:W3CDTF">2021-01-17T14:19:40Z</dcterms:modified>
</cp:coreProperties>
</file>