
<file path=[Content_Types].xml><?xml version="1.0" encoding="utf-8"?>
<Types xmlns="http://schemas.openxmlformats.org/package/2006/content-types">
  <Default Extension="jpeg" ContentType="image/jpeg"/>
  <Default Extension="jpg" ContentType="image/jp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7" r:id="rId3"/>
    <p:sldId id="273" r:id="rId4"/>
    <p:sldId id="281" r:id="rId5"/>
    <p:sldId id="259" r:id="rId6"/>
    <p:sldId id="282" r:id="rId7"/>
    <p:sldId id="275" r:id="rId8"/>
    <p:sldId id="286" r:id="rId9"/>
    <p:sldId id="28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61274-C703-4EE5-9430-1FE8EAE25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59B1BE-E9D6-492B-8C45-092FDCFC3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B7D1F-27FF-4367-9E36-44EB5060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CB6F3-501E-4234-AD25-53E68C12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128C4D-A48E-4989-BE9A-47D2F58C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8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79BE6-66B9-4E54-B797-F01B8D97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0EDE21-5127-4311-81B6-8E09B2E6C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60A3A-EDFC-4634-AEE0-EE2DD0FE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7C5019-538D-4767-95D8-28F03CA3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D34578-4A0A-4EFF-84AA-016F63DC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2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102AA0-6F27-40A4-9339-6B1B31221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2778BE-B2E0-477A-8899-2C7461F4D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C152C-44C6-45A5-9187-1C1F9311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1B04B-BCD0-48D3-A984-81C97411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2CEAE-1072-4121-B30D-827C7468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75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F0780-5771-41E5-9C84-1369B109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64627-ADFC-4635-B8B2-2F1036AF2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DB5A0-8D68-4515-A668-16D1397C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08D0F-B63E-4CDD-9C75-ECAEF03D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29F05-A18D-4953-846E-2FB3E754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2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02F00-221E-49E2-8143-8635C25C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7A7907-4704-457F-A234-51B7EBFB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2483EA-8A2C-403A-A71E-17907777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ABC88-9F92-44B4-9713-EB740F7D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D4FBE-08E2-49F4-B204-10839E01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00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F0AA6-5C0F-46AE-BA87-72CE61CB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79FF3-318D-44BC-BF12-DF3D22D3F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25CCB3-4B49-47EB-ADD3-F7FD83C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9F461C-6F23-42C9-80F1-96A5162D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F6F595-E001-40C2-9F52-95F142B4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3A3CA2-6328-4CBD-A596-14D765E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77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80A9A-5573-44C6-BD70-5F5F26ED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3AA3A5-ADD7-460E-9CA5-CC47FD36A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6550F6-A3A1-4C45-8FDB-AC1BBDD7B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BBF816-C7C7-4D69-B1C4-6137F81FF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E31706-E7D7-40D1-B481-9460485BE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AE9D0E-427F-45DD-833F-B2D28CD1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F36875-4AEF-4088-9416-291D9AAF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1533C3-73B1-43F7-8CF2-F0B25A2A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13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B18A9-39B0-4825-B6D6-8941DB93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B61B7A-B455-4B4D-8D76-F5716A1B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916186-8203-4F68-B350-9EAA1C4D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AB1ED7-475E-48E8-A37A-9526FA2E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34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27A119-3D4F-412C-8D2F-45E045FE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8E1A38-68BD-42C0-B1B0-ECD4B1F9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786017-A53D-441D-8B2C-8CB18FE5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69C5D-4D5F-4AE9-8ED8-AD11585F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2B1DD0-AC83-40AF-B1A9-4DA1B1D5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EF7148-8852-46C3-8B03-C5EE0DC30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DF2940-EAF4-4C68-ADD5-A993AACA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E607D3-0F4A-44C6-AA10-1A50CCD9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D06FAD-3297-43D2-8DCC-6608F777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1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32A6-C34F-47B9-B724-3E5E9F53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3C7C04-E51C-4C58-A891-6B2EBCF14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8CD217-205D-4186-A633-76EEDC7BF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056150-E5DA-4B08-A0C3-6816B8C9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67CD5E-A8A8-4516-8A40-99E477F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6BC06E-3131-4386-BED5-F0C91123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60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30511B-A471-4556-911F-248D3CF9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D8B589-C60E-4398-8F96-7DA5F43B4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41B8F-CC65-449D-A924-69F029592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190BE-9D88-4C49-BF9B-A6971061C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9D2D8-BF87-4ED7-8B8F-B2CD2AD9C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31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ssionmaternelle78.ac-versailles.fr/wp-content/uploads/sites/447/2021/01/Magasin-aliments.jpg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hyperlink" Target="http://www.missionmaternelle78.ac-versailles.fr/wp-content/uploads/sites/447/2021/01/Magasin-pharmacie.jpg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missionmaternelle78.ac-versailles.fr/wp-content/uploads/sites/447/2021/01/Magasin-vetement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image" Target="../media/image29.jpeg"/><Relationship Id="rId2" Type="http://schemas.openxmlformats.org/officeDocument/2006/relationships/image" Target="../media/image14.jp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5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E32B6-680B-4FC3-BC17-59F8C5932A3A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pic>
        <p:nvPicPr>
          <p:cNvPr id="6" name="V1 - PSMSGS">
            <a:hlinkClick r:id="" action="ppaction://media"/>
            <a:extLst>
              <a:ext uri="{FF2B5EF4-FFF2-40B4-BE49-F238E27FC236}">
                <a16:creationId xmlns:a16="http://schemas.microsoft.com/office/drawing/2014/main" id="{941ED87F-E8AF-4C99-8EC1-175502598A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5821" y="138499"/>
            <a:ext cx="5836522" cy="65660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40B2A03-26A6-407B-A5B6-F80243C7C4BE}"/>
              </a:ext>
            </a:extLst>
          </p:cNvPr>
          <p:cNvSpPr txBox="1"/>
          <p:nvPr/>
        </p:nvSpPr>
        <p:spPr>
          <a:xfrm>
            <a:off x="12372976" y="138499"/>
            <a:ext cx="1667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NB : passer la souris sur KILI pour pouvoir lire l’animation</a:t>
            </a:r>
          </a:p>
        </p:txBody>
      </p:sp>
    </p:spTree>
    <p:extLst>
      <p:ext uri="{BB962C8B-B14F-4D97-AF65-F5344CB8AC3E}">
        <p14:creationId xmlns:p14="http://schemas.microsoft.com/office/powerpoint/2010/main" val="15646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A32160-5CFA-493B-81B9-05A26965D12E}"/>
              </a:ext>
            </a:extLst>
          </p:cNvPr>
          <p:cNvSpPr/>
          <p:nvPr/>
        </p:nvSpPr>
        <p:spPr>
          <a:xfrm>
            <a:off x="-53735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69965C-D532-4554-89F1-8CCE8C811C59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7CB090-0FE9-42ED-9D86-7A7A89B13996}"/>
              </a:ext>
            </a:extLst>
          </p:cNvPr>
          <p:cNvSpPr/>
          <p:nvPr/>
        </p:nvSpPr>
        <p:spPr>
          <a:xfrm rot="789690">
            <a:off x="6701715" y="1212039"/>
            <a:ext cx="4936439" cy="4005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>
              <a:solidFill>
                <a:schemeClr val="tx1"/>
              </a:solidFill>
              <a:latin typeface="French Script MT" panose="03020402040607040605" pitchFamily="66" charset="0"/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FBF2C37-389A-48F2-839F-814E59EDE5B2}"/>
              </a:ext>
            </a:extLst>
          </p:cNvPr>
          <p:cNvGrpSpPr/>
          <p:nvPr/>
        </p:nvGrpSpPr>
        <p:grpSpPr>
          <a:xfrm>
            <a:off x="379202" y="702635"/>
            <a:ext cx="6880313" cy="4128188"/>
            <a:chOff x="1568362" y="1956024"/>
            <a:chExt cx="6880313" cy="4128188"/>
          </a:xfrm>
        </p:grpSpPr>
        <p:pic>
          <p:nvPicPr>
            <p:cNvPr id="29" name="Picture 2" descr="carte-anniversaire-enfant-4-ans-nounours – Maman Débordée Mais Comblée">
              <a:extLst>
                <a:ext uri="{FF2B5EF4-FFF2-40B4-BE49-F238E27FC236}">
                  <a16:creationId xmlns:a16="http://schemas.microsoft.com/office/drawing/2014/main" id="{F0BB60AF-F97D-465B-AEF9-1E3331544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362" y="1956024"/>
              <a:ext cx="6880313" cy="4128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arte-anniversaire-enfant-4-ans-nounours – Maman Débordée Mais Comblée">
              <a:extLst>
                <a:ext uri="{FF2B5EF4-FFF2-40B4-BE49-F238E27FC236}">
                  <a16:creationId xmlns:a16="http://schemas.microsoft.com/office/drawing/2014/main" id="{E59DD9DB-B207-46AF-AB8C-CF95091C5D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908" t="42854" r="21975" b="49015"/>
            <a:stretch/>
          </p:blipFill>
          <p:spPr bwMode="auto">
            <a:xfrm>
              <a:off x="6096001" y="4056925"/>
              <a:ext cx="2116238" cy="78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37F7BE1A-856B-49A3-96CE-5AF70C068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56" t="29207" r="45106" b="17619"/>
          <a:stretch/>
        </p:blipFill>
        <p:spPr>
          <a:xfrm rot="811672">
            <a:off x="7634892" y="1512150"/>
            <a:ext cx="3686677" cy="3646716"/>
          </a:xfrm>
          <a:prstGeom prst="rect">
            <a:avLst/>
          </a:prstGeom>
        </p:spPr>
      </p:pic>
      <p:pic>
        <p:nvPicPr>
          <p:cNvPr id="32" name="Picture 2" descr="carte-anniversaire-enfant-4-ans-nounours – Maman Débordée Mais Comblée">
            <a:extLst>
              <a:ext uri="{FF2B5EF4-FFF2-40B4-BE49-F238E27FC236}">
                <a16:creationId xmlns:a16="http://schemas.microsoft.com/office/drawing/2014/main" id="{9A8357B1-A05F-460D-9476-55972B39F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77" t="18716" r="10469" b="73043"/>
          <a:stretch/>
        </p:blipFill>
        <p:spPr bwMode="auto">
          <a:xfrm>
            <a:off x="2838450" y="1868218"/>
            <a:ext cx="4343399" cy="6146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80EDEAD-3D36-4EE2-B90D-7CAA1F835A4C}"/>
              </a:ext>
            </a:extLst>
          </p:cNvPr>
          <p:cNvSpPr/>
          <p:nvPr/>
        </p:nvSpPr>
        <p:spPr>
          <a:xfrm>
            <a:off x="2794671" y="1914598"/>
            <a:ext cx="4441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Joyeux  Anniversaire</a:t>
            </a: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AF5F0A09-DCEC-4484-AFE8-2A6E6D16429B}"/>
              </a:ext>
            </a:extLst>
          </p:cNvPr>
          <p:cNvSpPr/>
          <p:nvPr/>
        </p:nvSpPr>
        <p:spPr>
          <a:xfrm>
            <a:off x="8974535" y="4829728"/>
            <a:ext cx="967358" cy="250665"/>
          </a:xfrm>
          <a:custGeom>
            <a:avLst/>
            <a:gdLst>
              <a:gd name="connsiteX0" fmla="*/ 713161 w 1035828"/>
              <a:gd name="connsiteY0" fmla="*/ 0 h 353050"/>
              <a:gd name="connsiteX1" fmla="*/ 1034437 w 1035828"/>
              <a:gd name="connsiteY1" fmla="*/ 3531 h 353050"/>
              <a:gd name="connsiteX2" fmla="*/ 1030906 w 1035828"/>
              <a:gd name="connsiteY2" fmla="*/ 14122 h 353050"/>
              <a:gd name="connsiteX3" fmla="*/ 1002662 w 1035828"/>
              <a:gd name="connsiteY3" fmla="*/ 35305 h 353050"/>
              <a:gd name="connsiteX4" fmla="*/ 981479 w 1035828"/>
              <a:gd name="connsiteY4" fmla="*/ 60019 h 353050"/>
              <a:gd name="connsiteX5" fmla="*/ 963827 w 1035828"/>
              <a:gd name="connsiteY5" fmla="*/ 67080 h 353050"/>
              <a:gd name="connsiteX6" fmla="*/ 924991 w 1035828"/>
              <a:gd name="connsiteY6" fmla="*/ 88263 h 353050"/>
              <a:gd name="connsiteX7" fmla="*/ 879095 w 1035828"/>
              <a:gd name="connsiteY7" fmla="*/ 102385 h 353050"/>
              <a:gd name="connsiteX8" fmla="*/ 829668 w 1035828"/>
              <a:gd name="connsiteY8" fmla="*/ 120037 h 353050"/>
              <a:gd name="connsiteX9" fmla="*/ 727283 w 1035828"/>
              <a:gd name="connsiteY9" fmla="*/ 162403 h 353050"/>
              <a:gd name="connsiteX10" fmla="*/ 667265 w 1035828"/>
              <a:gd name="connsiteY10" fmla="*/ 180056 h 353050"/>
              <a:gd name="connsiteX11" fmla="*/ 624899 w 1035828"/>
              <a:gd name="connsiteY11" fmla="*/ 194178 h 353050"/>
              <a:gd name="connsiteX12" fmla="*/ 575472 w 1035828"/>
              <a:gd name="connsiteY12" fmla="*/ 208300 h 353050"/>
              <a:gd name="connsiteX13" fmla="*/ 564880 w 1035828"/>
              <a:gd name="connsiteY13" fmla="*/ 218891 h 353050"/>
              <a:gd name="connsiteX14" fmla="*/ 483679 w 1035828"/>
              <a:gd name="connsiteY14" fmla="*/ 233013 h 353050"/>
              <a:gd name="connsiteX15" fmla="*/ 222422 w 1035828"/>
              <a:gd name="connsiteY15" fmla="*/ 285971 h 353050"/>
              <a:gd name="connsiteX16" fmla="*/ 134159 w 1035828"/>
              <a:gd name="connsiteY16" fmla="*/ 314215 h 353050"/>
              <a:gd name="connsiteX17" fmla="*/ 60018 w 1035828"/>
              <a:gd name="connsiteY17" fmla="*/ 331867 h 353050"/>
              <a:gd name="connsiteX18" fmla="*/ 0 w 1035828"/>
              <a:gd name="connsiteY18" fmla="*/ 353050 h 35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828" h="353050">
                <a:moveTo>
                  <a:pt x="713161" y="0"/>
                </a:moveTo>
                <a:lnTo>
                  <a:pt x="1034437" y="3531"/>
                </a:lnTo>
                <a:cubicBezTo>
                  <a:pt x="1038155" y="3696"/>
                  <a:pt x="1033537" y="11491"/>
                  <a:pt x="1030906" y="14122"/>
                </a:cubicBezTo>
                <a:cubicBezTo>
                  <a:pt x="1022584" y="22443"/>
                  <a:pt x="1011286" y="27297"/>
                  <a:pt x="1002662" y="35305"/>
                </a:cubicBezTo>
                <a:cubicBezTo>
                  <a:pt x="994711" y="42688"/>
                  <a:pt x="989876" y="53148"/>
                  <a:pt x="981479" y="60019"/>
                </a:cubicBezTo>
                <a:cubicBezTo>
                  <a:pt x="976574" y="64032"/>
                  <a:pt x="969495" y="64246"/>
                  <a:pt x="963827" y="67080"/>
                </a:cubicBezTo>
                <a:cubicBezTo>
                  <a:pt x="930307" y="83840"/>
                  <a:pt x="992180" y="62667"/>
                  <a:pt x="924991" y="88263"/>
                </a:cubicBezTo>
                <a:cubicBezTo>
                  <a:pt x="910033" y="93961"/>
                  <a:pt x="894280" y="97323"/>
                  <a:pt x="879095" y="102385"/>
                </a:cubicBezTo>
                <a:cubicBezTo>
                  <a:pt x="862498" y="107917"/>
                  <a:pt x="845834" y="113348"/>
                  <a:pt x="829668" y="120037"/>
                </a:cubicBezTo>
                <a:cubicBezTo>
                  <a:pt x="749548" y="153190"/>
                  <a:pt x="805212" y="137265"/>
                  <a:pt x="727283" y="162403"/>
                </a:cubicBezTo>
                <a:cubicBezTo>
                  <a:pt x="707437" y="168805"/>
                  <a:pt x="687181" y="173875"/>
                  <a:pt x="667265" y="180056"/>
                </a:cubicBezTo>
                <a:cubicBezTo>
                  <a:pt x="653048" y="184468"/>
                  <a:pt x="639140" y="189844"/>
                  <a:pt x="624899" y="194178"/>
                </a:cubicBezTo>
                <a:cubicBezTo>
                  <a:pt x="536290" y="221145"/>
                  <a:pt x="611600" y="196255"/>
                  <a:pt x="575472" y="208300"/>
                </a:cubicBezTo>
                <a:cubicBezTo>
                  <a:pt x="571941" y="211830"/>
                  <a:pt x="569346" y="216658"/>
                  <a:pt x="564880" y="218891"/>
                </a:cubicBezTo>
                <a:cubicBezTo>
                  <a:pt x="535884" y="233389"/>
                  <a:pt x="516949" y="230637"/>
                  <a:pt x="483679" y="233013"/>
                </a:cubicBezTo>
                <a:cubicBezTo>
                  <a:pt x="443020" y="240799"/>
                  <a:pt x="281838" y="269975"/>
                  <a:pt x="222422" y="285971"/>
                </a:cubicBezTo>
                <a:cubicBezTo>
                  <a:pt x="192594" y="294002"/>
                  <a:pt x="163885" y="305814"/>
                  <a:pt x="134159" y="314215"/>
                </a:cubicBezTo>
                <a:cubicBezTo>
                  <a:pt x="109712" y="321124"/>
                  <a:pt x="84369" y="324628"/>
                  <a:pt x="60018" y="331867"/>
                </a:cubicBezTo>
                <a:cubicBezTo>
                  <a:pt x="-12625" y="353463"/>
                  <a:pt x="24521" y="353050"/>
                  <a:pt x="0" y="3530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19871834-63A4-4F20-959E-F1C87E0717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840" y="2635981"/>
            <a:ext cx="1903011" cy="17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3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B84DA-7D69-4C34-88E0-8C4BFB786ACD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F18CD79-5DC7-4EA4-B977-910E6D7D09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50" t="18434" r="36775" b="54825"/>
          <a:stretch/>
        </p:blipFill>
        <p:spPr>
          <a:xfrm>
            <a:off x="5122196" y="2286000"/>
            <a:ext cx="6456579" cy="4245638"/>
          </a:xfrm>
          <a:prstGeom prst="rect">
            <a:avLst/>
          </a:prstGeom>
        </p:spPr>
      </p:pic>
      <p:pic>
        <p:nvPicPr>
          <p:cNvPr id="10" name="V2 - PSMSGS">
            <a:hlinkClick r:id="" action="ppaction://media"/>
            <a:extLst>
              <a:ext uri="{FF2B5EF4-FFF2-40B4-BE49-F238E27FC236}">
                <a16:creationId xmlns:a16="http://schemas.microsoft.com/office/drawing/2014/main" id="{141DDA24-3F0E-4A76-B44A-54876FA7D7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242" y="262913"/>
            <a:ext cx="4620729" cy="51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7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E3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7E477BE-DBF8-4DC6-B6FD-6CAC796E17AF}"/>
              </a:ext>
            </a:extLst>
          </p:cNvPr>
          <p:cNvGrpSpPr/>
          <p:nvPr/>
        </p:nvGrpSpPr>
        <p:grpSpPr>
          <a:xfrm>
            <a:off x="185262" y="203776"/>
            <a:ext cx="7815738" cy="5736457"/>
            <a:chOff x="185262" y="203776"/>
            <a:chExt cx="7815738" cy="573645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8B8F277-11CA-4328-9B46-489AB9E2B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172" t="19722" r="27422" b="26250"/>
            <a:stretch/>
          </p:blipFill>
          <p:spPr>
            <a:xfrm>
              <a:off x="185262" y="203776"/>
              <a:ext cx="7815738" cy="5736457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D19DA9D-32AF-4977-B61D-ABB073C06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650" t="17066" r="33625" b="11334"/>
            <a:stretch/>
          </p:blipFill>
          <p:spPr>
            <a:xfrm>
              <a:off x="265388" y="284964"/>
              <a:ext cx="1128271" cy="158193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BA1F306-2175-43B1-96E8-1797FEE3B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1"/>
            <a:stretch/>
          </p:blipFill>
          <p:spPr>
            <a:xfrm>
              <a:off x="2413726" y="917767"/>
              <a:ext cx="1272449" cy="91327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95E28F-7AFF-4B6C-8F2D-AA5106BD6AB2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</a:t>
            </a:r>
          </a:p>
        </p:txBody>
      </p:sp>
      <p:pic>
        <p:nvPicPr>
          <p:cNvPr id="10" name="V3 - PSMSGS">
            <a:hlinkClick r:id="" action="ppaction://media"/>
            <a:extLst>
              <a:ext uri="{FF2B5EF4-FFF2-40B4-BE49-F238E27FC236}">
                <a16:creationId xmlns:a16="http://schemas.microsoft.com/office/drawing/2014/main" id="{FECC8E61-9B84-49D1-8FE8-11D3B0A589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39999" y="2282130"/>
            <a:ext cx="3657071" cy="4114205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F0CA8C24-6EE9-47A6-9089-1D58078E49DA}"/>
              </a:ext>
            </a:extLst>
          </p:cNvPr>
          <p:cNvGrpSpPr/>
          <p:nvPr/>
        </p:nvGrpSpPr>
        <p:grpSpPr>
          <a:xfrm>
            <a:off x="3631001" y="3949970"/>
            <a:ext cx="797045" cy="246221"/>
            <a:chOff x="8462162" y="1866899"/>
            <a:chExt cx="797045" cy="2462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F907CD-276E-40AF-B1A8-909457ED8464}"/>
                </a:ext>
              </a:extLst>
            </p:cNvPr>
            <p:cNvSpPr/>
            <p:nvPr/>
          </p:nvSpPr>
          <p:spPr>
            <a:xfrm>
              <a:off x="8474092" y="1916817"/>
              <a:ext cx="704137" cy="151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0742B5C-3A7D-4E57-B66F-0A036A251288}"/>
                </a:ext>
              </a:extLst>
            </p:cNvPr>
            <p:cNvSpPr txBox="1"/>
            <p:nvPr/>
          </p:nvSpPr>
          <p:spPr>
            <a:xfrm>
              <a:off x="8462162" y="1866899"/>
              <a:ext cx="797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Vêtements</a:t>
              </a:r>
              <a:endParaRPr lang="fr-FR" sz="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5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4BA997-BD09-4E07-9DC6-99A5A2157EC5}"/>
              </a:ext>
            </a:extLst>
          </p:cNvPr>
          <p:cNvSpPr/>
          <p:nvPr/>
        </p:nvSpPr>
        <p:spPr>
          <a:xfrm>
            <a:off x="-53735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149544-EB74-454B-A6A0-5127EB250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50" t="17066" r="33625" b="11334"/>
          <a:stretch/>
        </p:blipFill>
        <p:spPr>
          <a:xfrm>
            <a:off x="3090672" y="153371"/>
            <a:ext cx="4654296" cy="65257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6B7F2D-FE41-4157-9D16-8A10209AAD38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</a:t>
            </a:r>
          </a:p>
        </p:txBody>
      </p:sp>
    </p:spTree>
    <p:extLst>
      <p:ext uri="{BB962C8B-B14F-4D97-AF65-F5344CB8AC3E}">
        <p14:creationId xmlns:p14="http://schemas.microsoft.com/office/powerpoint/2010/main" val="222756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7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2B1DCE4-40A6-4133-9656-FEAB55808011}"/>
              </a:ext>
            </a:extLst>
          </p:cNvPr>
          <p:cNvGrpSpPr/>
          <p:nvPr/>
        </p:nvGrpSpPr>
        <p:grpSpPr>
          <a:xfrm>
            <a:off x="185262" y="203776"/>
            <a:ext cx="7815738" cy="5736457"/>
            <a:chOff x="185262" y="203776"/>
            <a:chExt cx="7815738" cy="573645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A852BD6-B779-4790-9D22-2B8AAFBF2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172" t="19722" r="27422" b="26250"/>
            <a:stretch/>
          </p:blipFill>
          <p:spPr>
            <a:xfrm>
              <a:off x="185262" y="203776"/>
              <a:ext cx="7815738" cy="5736457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3EA2A3C-4B7E-4833-9B56-633201803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650" t="17066" r="33625" b="11334"/>
            <a:stretch/>
          </p:blipFill>
          <p:spPr>
            <a:xfrm>
              <a:off x="265388" y="284964"/>
              <a:ext cx="1128271" cy="158193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B5BF421-D232-46F9-8835-579EA8A63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1"/>
            <a:stretch/>
          </p:blipFill>
          <p:spPr>
            <a:xfrm>
              <a:off x="2413726" y="917767"/>
              <a:ext cx="1272449" cy="91327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B4F3B26-A022-40DD-A82F-1644F23578E8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</a:t>
            </a:r>
          </a:p>
        </p:txBody>
      </p:sp>
      <p:pic>
        <p:nvPicPr>
          <p:cNvPr id="12" name="V4 - PSMSGS">
            <a:hlinkClick r:id="" action="ppaction://media"/>
            <a:extLst>
              <a:ext uri="{FF2B5EF4-FFF2-40B4-BE49-F238E27FC236}">
                <a16:creationId xmlns:a16="http://schemas.microsoft.com/office/drawing/2014/main" id="{9C59A9B6-5524-4836-AF4E-6B57245526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5699" y="2073275"/>
            <a:ext cx="3795889" cy="4270375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481C38A7-C590-4563-BF1E-ABD0F74C0224}"/>
              </a:ext>
            </a:extLst>
          </p:cNvPr>
          <p:cNvGrpSpPr/>
          <p:nvPr/>
        </p:nvGrpSpPr>
        <p:grpSpPr>
          <a:xfrm>
            <a:off x="3631001" y="3949970"/>
            <a:ext cx="797045" cy="246221"/>
            <a:chOff x="8462162" y="1866899"/>
            <a:chExt cx="797045" cy="24622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B81A2C-4570-48ED-88E0-3F2A576FD620}"/>
                </a:ext>
              </a:extLst>
            </p:cNvPr>
            <p:cNvSpPr/>
            <p:nvPr/>
          </p:nvSpPr>
          <p:spPr>
            <a:xfrm>
              <a:off x="8474092" y="1916817"/>
              <a:ext cx="704137" cy="151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9565146-B50D-4EF1-B28E-8650B4239CA9}"/>
                </a:ext>
              </a:extLst>
            </p:cNvPr>
            <p:cNvSpPr txBox="1"/>
            <p:nvPr/>
          </p:nvSpPr>
          <p:spPr>
            <a:xfrm>
              <a:off x="8462162" y="1866899"/>
              <a:ext cx="797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Vêtements</a:t>
              </a:r>
              <a:endParaRPr lang="fr-FR" sz="500" b="1" dirty="0"/>
            </a:p>
          </p:txBody>
        </p:sp>
      </p:grpSp>
      <p:sp>
        <p:nvSpPr>
          <p:cNvPr id="17" name="Rectangle 16">
            <a:hlinkClick r:id="rId8"/>
            <a:extLst>
              <a:ext uri="{FF2B5EF4-FFF2-40B4-BE49-F238E27FC236}">
                <a16:creationId xmlns:a16="http://schemas.microsoft.com/office/drawing/2014/main" id="{AAB5A9E2-D28D-4F71-8E5D-DF390DA91244}"/>
              </a:ext>
            </a:extLst>
          </p:cNvPr>
          <p:cNvSpPr/>
          <p:nvPr/>
        </p:nvSpPr>
        <p:spPr>
          <a:xfrm>
            <a:off x="185262" y="2447925"/>
            <a:ext cx="1738788" cy="150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rId9"/>
            <a:extLst>
              <a:ext uri="{FF2B5EF4-FFF2-40B4-BE49-F238E27FC236}">
                <a16:creationId xmlns:a16="http://schemas.microsoft.com/office/drawing/2014/main" id="{CB65E117-6E6D-44B8-93DA-1D49DD7A6729}"/>
              </a:ext>
            </a:extLst>
          </p:cNvPr>
          <p:cNvSpPr/>
          <p:nvPr/>
        </p:nvSpPr>
        <p:spPr>
          <a:xfrm>
            <a:off x="3371850" y="3724275"/>
            <a:ext cx="2009775" cy="1302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rId10"/>
            <a:extLst>
              <a:ext uri="{FF2B5EF4-FFF2-40B4-BE49-F238E27FC236}">
                <a16:creationId xmlns:a16="http://schemas.microsoft.com/office/drawing/2014/main" id="{CCA90284-14A1-4C02-8AFF-D374F3F11F7F}"/>
              </a:ext>
            </a:extLst>
          </p:cNvPr>
          <p:cNvSpPr/>
          <p:nvPr/>
        </p:nvSpPr>
        <p:spPr>
          <a:xfrm>
            <a:off x="6096000" y="2447925"/>
            <a:ext cx="190500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C021072-1D86-40A2-8097-4BDA25A08C65}"/>
              </a:ext>
            </a:extLst>
          </p:cNvPr>
          <p:cNvSpPr txBox="1"/>
          <p:nvPr/>
        </p:nvSpPr>
        <p:spPr>
          <a:xfrm>
            <a:off x="1054656" y="6378773"/>
            <a:ext cx="3174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Cliquer sur le magasin choisi pour vérifier</a:t>
            </a:r>
          </a:p>
        </p:txBody>
      </p:sp>
    </p:spTree>
    <p:extLst>
      <p:ext uri="{BB962C8B-B14F-4D97-AF65-F5344CB8AC3E}">
        <p14:creationId xmlns:p14="http://schemas.microsoft.com/office/powerpoint/2010/main" val="7775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4BA997-BD09-4E07-9DC6-99A5A2157EC5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E312D-501B-40A2-84C3-6A1919AA5C67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</a:t>
            </a:r>
          </a:p>
        </p:txBody>
      </p:sp>
      <p:graphicFrame>
        <p:nvGraphicFramePr>
          <p:cNvPr id="59" name="Tableau 58">
            <a:extLst>
              <a:ext uri="{FF2B5EF4-FFF2-40B4-BE49-F238E27FC236}">
                <a16:creationId xmlns:a16="http://schemas.microsoft.com/office/drawing/2014/main" id="{75BF00AC-3B80-4DFC-9D7D-2F3CB0710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87616"/>
              </p:ext>
            </p:extLst>
          </p:nvPr>
        </p:nvGraphicFramePr>
        <p:xfrm>
          <a:off x="-1" y="0"/>
          <a:ext cx="9267828" cy="300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957">
                  <a:extLst>
                    <a:ext uri="{9D8B030D-6E8A-4147-A177-3AD203B41FA5}">
                      <a16:colId xmlns:a16="http://schemas.microsoft.com/office/drawing/2014/main" val="4055872770"/>
                    </a:ext>
                  </a:extLst>
                </a:gridCol>
                <a:gridCol w="2316957">
                  <a:extLst>
                    <a:ext uri="{9D8B030D-6E8A-4147-A177-3AD203B41FA5}">
                      <a16:colId xmlns:a16="http://schemas.microsoft.com/office/drawing/2014/main" val="3228899208"/>
                    </a:ext>
                  </a:extLst>
                </a:gridCol>
                <a:gridCol w="2316957">
                  <a:extLst>
                    <a:ext uri="{9D8B030D-6E8A-4147-A177-3AD203B41FA5}">
                      <a16:colId xmlns:a16="http://schemas.microsoft.com/office/drawing/2014/main" val="1156089835"/>
                    </a:ext>
                  </a:extLst>
                </a:gridCol>
                <a:gridCol w="2316957">
                  <a:extLst>
                    <a:ext uri="{9D8B030D-6E8A-4147-A177-3AD203B41FA5}">
                      <a16:colId xmlns:a16="http://schemas.microsoft.com/office/drawing/2014/main" val="1796963151"/>
                    </a:ext>
                  </a:extLst>
                </a:gridCol>
              </a:tblGrid>
              <a:tr h="2271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400781"/>
                  </a:ext>
                </a:extLst>
              </a:tr>
              <a:tr h="72877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677304"/>
                  </a:ext>
                </a:extLst>
              </a:tr>
            </a:tbl>
          </a:graphicData>
        </a:graphic>
      </p:graphicFrame>
      <p:sp>
        <p:nvSpPr>
          <p:cNvPr id="60" name="ZoneTexte 59">
            <a:extLst>
              <a:ext uri="{FF2B5EF4-FFF2-40B4-BE49-F238E27FC236}">
                <a16:creationId xmlns:a16="http://schemas.microsoft.com/office/drawing/2014/main" id="{096439D4-D372-45FC-8D4F-977CD9D5F2E6}"/>
              </a:ext>
            </a:extLst>
          </p:cNvPr>
          <p:cNvSpPr txBox="1"/>
          <p:nvPr/>
        </p:nvSpPr>
        <p:spPr>
          <a:xfrm>
            <a:off x="-38101" y="2428512"/>
            <a:ext cx="1633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!"/>
            </a:pP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/>
              <a:t> </a:t>
            </a:r>
          </a:p>
        </p:txBody>
      </p:sp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id="{75D390FB-97D0-4201-8CF1-932320E6C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17559"/>
              </p:ext>
            </p:extLst>
          </p:nvPr>
        </p:nvGraphicFramePr>
        <p:xfrm>
          <a:off x="-1" y="2994042"/>
          <a:ext cx="9267828" cy="300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957">
                  <a:extLst>
                    <a:ext uri="{9D8B030D-6E8A-4147-A177-3AD203B41FA5}">
                      <a16:colId xmlns:a16="http://schemas.microsoft.com/office/drawing/2014/main" val="4055872770"/>
                    </a:ext>
                  </a:extLst>
                </a:gridCol>
                <a:gridCol w="2316957">
                  <a:extLst>
                    <a:ext uri="{9D8B030D-6E8A-4147-A177-3AD203B41FA5}">
                      <a16:colId xmlns:a16="http://schemas.microsoft.com/office/drawing/2014/main" val="3228899208"/>
                    </a:ext>
                  </a:extLst>
                </a:gridCol>
                <a:gridCol w="2316957">
                  <a:extLst>
                    <a:ext uri="{9D8B030D-6E8A-4147-A177-3AD203B41FA5}">
                      <a16:colId xmlns:a16="http://schemas.microsoft.com/office/drawing/2014/main" val="1156089835"/>
                    </a:ext>
                  </a:extLst>
                </a:gridCol>
                <a:gridCol w="2316957">
                  <a:extLst>
                    <a:ext uri="{9D8B030D-6E8A-4147-A177-3AD203B41FA5}">
                      <a16:colId xmlns:a16="http://schemas.microsoft.com/office/drawing/2014/main" val="1796963151"/>
                    </a:ext>
                  </a:extLst>
                </a:gridCol>
              </a:tblGrid>
              <a:tr h="2271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400781"/>
                  </a:ext>
                </a:extLst>
              </a:tr>
              <a:tr h="72877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677304"/>
                  </a:ext>
                </a:extLst>
              </a:tr>
            </a:tbl>
          </a:graphicData>
        </a:graphic>
      </p:graphicFrame>
      <p:sp>
        <p:nvSpPr>
          <p:cNvPr id="62" name="ZoneTexte 61">
            <a:extLst>
              <a:ext uri="{FF2B5EF4-FFF2-40B4-BE49-F238E27FC236}">
                <a16:creationId xmlns:a16="http://schemas.microsoft.com/office/drawing/2014/main" id="{45C6F66A-0018-4132-8643-0E2CFA815FC5}"/>
              </a:ext>
            </a:extLst>
          </p:cNvPr>
          <p:cNvSpPr txBox="1"/>
          <p:nvPr/>
        </p:nvSpPr>
        <p:spPr>
          <a:xfrm>
            <a:off x="2278627" y="2428512"/>
            <a:ext cx="1633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!"/>
            </a:pP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/>
              <a:t> 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C7332A7-2895-436C-8B56-89E6A222331A}"/>
              </a:ext>
            </a:extLst>
          </p:cNvPr>
          <p:cNvSpPr txBox="1"/>
          <p:nvPr/>
        </p:nvSpPr>
        <p:spPr>
          <a:xfrm>
            <a:off x="4591050" y="2428512"/>
            <a:ext cx="1633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!"/>
            </a:pP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/>
              <a:t> 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0438CE89-F622-4B5B-B71D-2D96254A2D82}"/>
              </a:ext>
            </a:extLst>
          </p:cNvPr>
          <p:cNvSpPr txBox="1"/>
          <p:nvPr/>
        </p:nvSpPr>
        <p:spPr>
          <a:xfrm>
            <a:off x="6907778" y="2428512"/>
            <a:ext cx="1633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!"/>
            </a:pP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/>
              <a:t>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4E5B9693-EE3D-4508-9A41-22D5AA9D9311}"/>
              </a:ext>
            </a:extLst>
          </p:cNvPr>
          <p:cNvSpPr txBox="1"/>
          <p:nvPr/>
        </p:nvSpPr>
        <p:spPr>
          <a:xfrm>
            <a:off x="-38101" y="5388208"/>
            <a:ext cx="1633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!"/>
            </a:pP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/>
              <a:t> 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8992BBF-5849-4186-9525-39F95E4E02A0}"/>
              </a:ext>
            </a:extLst>
          </p:cNvPr>
          <p:cNvSpPr txBox="1"/>
          <p:nvPr/>
        </p:nvSpPr>
        <p:spPr>
          <a:xfrm>
            <a:off x="2278627" y="5388208"/>
            <a:ext cx="1633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!"/>
            </a:pP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/>
              <a:t> 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25FCAD7-18AA-4E8E-9C06-94BD307DC9F5}"/>
              </a:ext>
            </a:extLst>
          </p:cNvPr>
          <p:cNvSpPr txBox="1"/>
          <p:nvPr/>
        </p:nvSpPr>
        <p:spPr>
          <a:xfrm>
            <a:off x="4591050" y="5388208"/>
            <a:ext cx="1633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!"/>
            </a:pP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/>
              <a:t> 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1741848C-7DCA-45A3-8A58-359611B83C7D}"/>
              </a:ext>
            </a:extLst>
          </p:cNvPr>
          <p:cNvSpPr txBox="1"/>
          <p:nvPr/>
        </p:nvSpPr>
        <p:spPr>
          <a:xfrm>
            <a:off x="6907778" y="5388208"/>
            <a:ext cx="1633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!"/>
            </a:pP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/>
              <a:t> </a:t>
            </a:r>
          </a:p>
        </p:txBody>
      </p:sp>
      <p:pic>
        <p:nvPicPr>
          <p:cNvPr id="2" name="V4 b - GS">
            <a:hlinkClick r:id="" action="ppaction://media"/>
            <a:extLst>
              <a:ext uri="{FF2B5EF4-FFF2-40B4-BE49-F238E27FC236}">
                <a16:creationId xmlns:a16="http://schemas.microsoft.com/office/drawing/2014/main" id="{F8ACAA01-4C44-410F-8265-4B4B13472B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8700" y="3222522"/>
            <a:ext cx="2725190" cy="30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4BA997-BD09-4E07-9DC6-99A5A2157EC5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A030CC-1CBF-4021-A11D-8210247C94F7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00DC78-017D-4BDD-B574-52D0B7C70350}"/>
              </a:ext>
            </a:extLst>
          </p:cNvPr>
          <p:cNvSpPr/>
          <p:nvPr/>
        </p:nvSpPr>
        <p:spPr>
          <a:xfrm>
            <a:off x="771588" y="169531"/>
            <a:ext cx="10248900" cy="57651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2E45F2-667F-4432-BC17-5E819BE45AD0}"/>
              </a:ext>
            </a:extLst>
          </p:cNvPr>
          <p:cNvSpPr/>
          <p:nvPr/>
        </p:nvSpPr>
        <p:spPr>
          <a:xfrm>
            <a:off x="1649674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57562BB-4A31-4A12-B038-AD439695873B}"/>
              </a:ext>
            </a:extLst>
          </p:cNvPr>
          <p:cNvSpPr/>
          <p:nvPr/>
        </p:nvSpPr>
        <p:spPr>
          <a:xfrm>
            <a:off x="3484482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D090C75-C06C-4BF2-B337-5F47F530EA08}"/>
              </a:ext>
            </a:extLst>
          </p:cNvPr>
          <p:cNvSpPr/>
          <p:nvPr/>
        </p:nvSpPr>
        <p:spPr>
          <a:xfrm>
            <a:off x="4327441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7DCA31D-604E-4BA7-9A18-13C930AD25A2}"/>
              </a:ext>
            </a:extLst>
          </p:cNvPr>
          <p:cNvSpPr/>
          <p:nvPr/>
        </p:nvSpPr>
        <p:spPr>
          <a:xfrm>
            <a:off x="6162249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E6C34D0-F960-4BF6-B9F6-BA68EB11131C}"/>
              </a:ext>
            </a:extLst>
          </p:cNvPr>
          <p:cNvSpPr/>
          <p:nvPr/>
        </p:nvSpPr>
        <p:spPr>
          <a:xfrm>
            <a:off x="7005208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9E332BC-C805-4C74-856B-DB4223EBC279}"/>
              </a:ext>
            </a:extLst>
          </p:cNvPr>
          <p:cNvSpPr/>
          <p:nvPr/>
        </p:nvSpPr>
        <p:spPr>
          <a:xfrm>
            <a:off x="8841680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object 6">
            <a:extLst>
              <a:ext uri="{FF2B5EF4-FFF2-40B4-BE49-F238E27FC236}">
                <a16:creationId xmlns:a16="http://schemas.microsoft.com/office/drawing/2014/main" id="{7B56BA76-BC9F-44F2-A25D-93E7F1BB1025}"/>
              </a:ext>
            </a:extLst>
          </p:cNvPr>
          <p:cNvSpPr>
            <a:spLocks noChangeAspect="1"/>
          </p:cNvSpPr>
          <p:nvPr/>
        </p:nvSpPr>
        <p:spPr>
          <a:xfrm>
            <a:off x="5407874" y="370869"/>
            <a:ext cx="1497005" cy="1118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3">
            <a:extLst>
              <a:ext uri="{FF2B5EF4-FFF2-40B4-BE49-F238E27FC236}">
                <a16:creationId xmlns:a16="http://schemas.microsoft.com/office/drawing/2014/main" id="{6581EA05-AC93-44FB-BA81-4E56D99E0BFD}"/>
              </a:ext>
            </a:extLst>
          </p:cNvPr>
          <p:cNvSpPr>
            <a:spLocks noChangeAspect="1"/>
          </p:cNvSpPr>
          <p:nvPr/>
        </p:nvSpPr>
        <p:spPr>
          <a:xfrm>
            <a:off x="2728801" y="2324771"/>
            <a:ext cx="1317888" cy="114289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" name="Picture 6" descr="A One Serving Strawberry Yogurt For Sale | Cute food drawings, Cute food  art, Cute easy drawings">
            <a:extLst>
              <a:ext uri="{FF2B5EF4-FFF2-40B4-BE49-F238E27FC236}">
                <a16:creationId xmlns:a16="http://schemas.microsoft.com/office/drawing/2014/main" id="{A69A8984-ABD6-4669-8522-DF31DB28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447" y="2600735"/>
            <a:ext cx="902401" cy="86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0" descr="Boîte De Sardine Banque d'image et photos - Alamy">
            <a:extLst>
              <a:ext uri="{FF2B5EF4-FFF2-40B4-BE49-F238E27FC236}">
                <a16:creationId xmlns:a16="http://schemas.microsoft.com/office/drawing/2014/main" id="{3C77704F-5B6B-4028-BAF0-9B19CE1B9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6" t="11527" r="9094" b="21405"/>
          <a:stretch/>
        </p:blipFill>
        <p:spPr bwMode="auto">
          <a:xfrm>
            <a:off x="6751834" y="2571384"/>
            <a:ext cx="1446775" cy="8707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2">
            <a:extLst>
              <a:ext uri="{FF2B5EF4-FFF2-40B4-BE49-F238E27FC236}">
                <a16:creationId xmlns:a16="http://schemas.microsoft.com/office/drawing/2014/main" id="{24CA2D3A-63C4-4EB8-B28F-856D557DD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768" y="2073203"/>
            <a:ext cx="1684376" cy="14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C8E89D10-059E-4846-8C77-C1F4C5321044}"/>
              </a:ext>
            </a:extLst>
          </p:cNvPr>
          <p:cNvSpPr/>
          <p:nvPr/>
        </p:nvSpPr>
        <p:spPr>
          <a:xfrm>
            <a:off x="9684639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object 4">
            <a:extLst>
              <a:ext uri="{FF2B5EF4-FFF2-40B4-BE49-F238E27FC236}">
                <a16:creationId xmlns:a16="http://schemas.microsoft.com/office/drawing/2014/main" id="{FC74DDAF-9DED-41DF-91A6-0BD1534B75B0}"/>
              </a:ext>
            </a:extLst>
          </p:cNvPr>
          <p:cNvSpPr>
            <a:spLocks noChangeAspect="1"/>
          </p:cNvSpPr>
          <p:nvPr/>
        </p:nvSpPr>
        <p:spPr>
          <a:xfrm>
            <a:off x="8546800" y="2050262"/>
            <a:ext cx="2164190" cy="1417408"/>
          </a:xfrm>
          <a:prstGeom prst="rect">
            <a:avLst/>
          </a:prstGeom>
          <a:blipFill>
            <a:blip r:embed="rId7" cstate="print"/>
            <a:stretch>
              <a:fillRect b="-1225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Image 115">
            <a:extLst>
              <a:ext uri="{FF2B5EF4-FFF2-40B4-BE49-F238E27FC236}">
                <a16:creationId xmlns:a16="http://schemas.microsoft.com/office/drawing/2014/main" id="{17B1429F-CA5A-486F-9757-CB1A2486E5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88" y="3020034"/>
            <a:ext cx="9931400" cy="779799"/>
          </a:xfrm>
          <a:prstGeom prst="rect">
            <a:avLst/>
          </a:prstGeom>
        </p:spPr>
      </p:pic>
      <p:pic>
        <p:nvPicPr>
          <p:cNvPr id="117" name="Picture 2" descr="Les bienfaits de la carotte pour la santé?">
            <a:extLst>
              <a:ext uri="{FF2B5EF4-FFF2-40B4-BE49-F238E27FC236}">
                <a16:creationId xmlns:a16="http://schemas.microsoft.com/office/drawing/2014/main" id="{3B7C0371-5F22-41AB-99AC-DF5F00B66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47"/>
          <a:stretch/>
        </p:blipFill>
        <p:spPr bwMode="auto">
          <a:xfrm>
            <a:off x="7289219" y="303858"/>
            <a:ext cx="1463770" cy="11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8" descr="De nombreux additifs présents dans le pain, même artisanal">
            <a:extLst>
              <a:ext uri="{FF2B5EF4-FFF2-40B4-BE49-F238E27FC236}">
                <a16:creationId xmlns:a16="http://schemas.microsoft.com/office/drawing/2014/main" id="{EC8408C2-72AA-4023-9679-C289209CD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99" r="18231" b="6671"/>
          <a:stretch/>
        </p:blipFill>
        <p:spPr bwMode="auto">
          <a:xfrm>
            <a:off x="8981583" y="3988569"/>
            <a:ext cx="1627806" cy="15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6" descr="Les eaux minérales - On mange quoi ? - La Mutuelle Générale">
            <a:extLst>
              <a:ext uri="{FF2B5EF4-FFF2-40B4-BE49-F238E27FC236}">
                <a16:creationId xmlns:a16="http://schemas.microsoft.com/office/drawing/2014/main" id="{A74D6FE5-D278-4D08-A27A-E7B39020A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6" t="50369" r="71812" b="11590"/>
          <a:stretch/>
        </p:blipFill>
        <p:spPr bwMode="auto">
          <a:xfrm>
            <a:off x="4183083" y="3886968"/>
            <a:ext cx="588392" cy="16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D0F814A-7F99-439E-A675-C6FA61BEA257}"/>
              </a:ext>
            </a:extLst>
          </p:cNvPr>
          <p:cNvGrpSpPr>
            <a:grpSpLocks noChangeAspect="1"/>
          </p:cNvGrpSpPr>
          <p:nvPr/>
        </p:nvGrpSpPr>
        <p:grpSpPr>
          <a:xfrm>
            <a:off x="1359334" y="4244532"/>
            <a:ext cx="1754929" cy="1313630"/>
            <a:chOff x="1633398" y="1547930"/>
            <a:chExt cx="5893835" cy="4411755"/>
          </a:xfrm>
        </p:grpSpPr>
        <p:sp>
          <p:nvSpPr>
            <p:cNvPr id="121" name="object 5">
              <a:extLst>
                <a:ext uri="{FF2B5EF4-FFF2-40B4-BE49-F238E27FC236}">
                  <a16:creationId xmlns:a16="http://schemas.microsoft.com/office/drawing/2014/main" id="{FC9ABA11-9CE3-40DE-97D2-346730BB0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3398" y="1547930"/>
              <a:ext cx="5893835" cy="44117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C32C13AD-E157-4576-8FD6-D727DB2E0297}"/>
                </a:ext>
              </a:extLst>
            </p:cNvPr>
            <p:cNvSpPr/>
            <p:nvPr/>
          </p:nvSpPr>
          <p:spPr>
            <a:xfrm>
              <a:off x="4040863" y="2376602"/>
              <a:ext cx="1484739" cy="10021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3" name="object 8">
            <a:extLst>
              <a:ext uri="{FF2B5EF4-FFF2-40B4-BE49-F238E27FC236}">
                <a16:creationId xmlns:a16="http://schemas.microsoft.com/office/drawing/2014/main" id="{71EA4443-AFFF-4DA1-90B8-4EA9E16D711C}"/>
              </a:ext>
            </a:extLst>
          </p:cNvPr>
          <p:cNvSpPr>
            <a:spLocks noChangeAspect="1"/>
          </p:cNvSpPr>
          <p:nvPr/>
        </p:nvSpPr>
        <p:spPr>
          <a:xfrm>
            <a:off x="9126028" y="307237"/>
            <a:ext cx="1520163" cy="11944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4" name="Picture 24" descr="Ananas sweet extra bio">
            <a:extLst>
              <a:ext uri="{FF2B5EF4-FFF2-40B4-BE49-F238E27FC236}">
                <a16:creationId xmlns:a16="http://schemas.microsoft.com/office/drawing/2014/main" id="{FEF73D03-D31F-459D-B2C9-5699AC4D4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41" r="24290"/>
          <a:stretch/>
        </p:blipFill>
        <p:spPr bwMode="auto">
          <a:xfrm>
            <a:off x="4013694" y="236899"/>
            <a:ext cx="641589" cy="12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F68DFCC3-DCC6-41BC-9EF8-D385073EEC9E}"/>
              </a:ext>
            </a:extLst>
          </p:cNvPr>
          <p:cNvGrpSpPr/>
          <p:nvPr/>
        </p:nvGrpSpPr>
        <p:grpSpPr>
          <a:xfrm>
            <a:off x="5580407" y="3911284"/>
            <a:ext cx="1072444" cy="1625953"/>
            <a:chOff x="4986619" y="4325953"/>
            <a:chExt cx="1072444" cy="1625953"/>
          </a:xfrm>
        </p:grpSpPr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3BFB728C-9869-4ED8-8290-6C4902CD80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86619" y="4325953"/>
              <a:ext cx="1072444" cy="1625953"/>
              <a:chOff x="5838145" y="2357438"/>
              <a:chExt cx="3209848" cy="4866513"/>
            </a:xfrm>
          </p:grpSpPr>
          <p:pic>
            <p:nvPicPr>
              <p:cNvPr id="128" name="Picture 18" descr="Chips nature LAY'S : le paquet de 350 g à Prix Carrefour">
                <a:extLst>
                  <a:ext uri="{FF2B5EF4-FFF2-40B4-BE49-F238E27FC236}">
                    <a16:creationId xmlns:a16="http://schemas.microsoft.com/office/drawing/2014/main" id="{36399040-1C68-4169-8950-D1961C2E6C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721" r="17321"/>
              <a:stretch/>
            </p:blipFill>
            <p:spPr bwMode="auto">
              <a:xfrm>
                <a:off x="5838145" y="2357438"/>
                <a:ext cx="3209848" cy="4866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FBF2FFF0-3C65-4130-AC77-430DF8248E4B}"/>
                  </a:ext>
                </a:extLst>
              </p:cNvPr>
              <p:cNvSpPr/>
              <p:nvPr/>
            </p:nvSpPr>
            <p:spPr>
              <a:xfrm>
                <a:off x="6574305" y="3527392"/>
                <a:ext cx="1651561" cy="141641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CF72863-5B4B-424B-9A1A-52CE5AA24ABE}"/>
                </a:ext>
              </a:extLst>
            </p:cNvPr>
            <p:cNvSpPr/>
            <p:nvPr/>
          </p:nvSpPr>
          <p:spPr>
            <a:xfrm>
              <a:off x="5176004" y="4764791"/>
              <a:ext cx="66761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r>
                <a:rPr lang="fr-FR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hips</a:t>
              </a:r>
            </a:p>
          </p:txBody>
        </p:sp>
      </p:grpSp>
      <p:pic>
        <p:nvPicPr>
          <p:cNvPr id="130" name="Picture 2" descr="Nutrition et Maïs, céréale sans cholestérol, et peu de fibre.">
            <a:extLst>
              <a:ext uri="{FF2B5EF4-FFF2-40B4-BE49-F238E27FC236}">
                <a16:creationId xmlns:a16="http://schemas.microsoft.com/office/drawing/2014/main" id="{8EF53E9A-D1D9-4AC4-AEA4-C5123337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32" y="332513"/>
            <a:ext cx="1705020" cy="11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2" descr="Le plaisir de varier les riz - Observatoire des aliments">
            <a:extLst>
              <a:ext uri="{FF2B5EF4-FFF2-40B4-BE49-F238E27FC236}">
                <a16:creationId xmlns:a16="http://schemas.microsoft.com/office/drawing/2014/main" id="{3A3E0675-2F2E-4B95-A4D2-D25892462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219" y="4219131"/>
            <a:ext cx="1300869" cy="13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Image 131">
            <a:extLst>
              <a:ext uri="{FF2B5EF4-FFF2-40B4-BE49-F238E27FC236}">
                <a16:creationId xmlns:a16="http://schemas.microsoft.com/office/drawing/2014/main" id="{6AF62E6E-9831-47BF-A750-1BDA54CA69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88" y="5075536"/>
            <a:ext cx="9931400" cy="779799"/>
          </a:xfrm>
          <a:prstGeom prst="rect">
            <a:avLst/>
          </a:prstGeom>
        </p:spPr>
      </p:pic>
      <p:pic>
        <p:nvPicPr>
          <p:cNvPr id="133" name="Image 132">
            <a:extLst>
              <a:ext uri="{FF2B5EF4-FFF2-40B4-BE49-F238E27FC236}">
                <a16:creationId xmlns:a16="http://schemas.microsoft.com/office/drawing/2014/main" id="{33834AA9-61B6-4EDE-A167-D50BF8C82C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88" y="1057220"/>
            <a:ext cx="9931400" cy="779799"/>
          </a:xfrm>
          <a:prstGeom prst="rect">
            <a:avLst/>
          </a:pr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7C0495D0-F9E4-418C-AB29-B94CFC53F6F9}"/>
              </a:ext>
            </a:extLst>
          </p:cNvPr>
          <p:cNvSpPr/>
          <p:nvPr/>
        </p:nvSpPr>
        <p:spPr>
          <a:xfrm>
            <a:off x="2067252" y="4428240"/>
            <a:ext cx="4507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9655A01B-44D1-4AE2-9D52-19A48079CE08}"/>
              </a:ext>
            </a:extLst>
          </p:cNvPr>
          <p:cNvSpPr txBox="1"/>
          <p:nvPr/>
        </p:nvSpPr>
        <p:spPr>
          <a:xfrm rot="21117238">
            <a:off x="10381915" y="6168168"/>
            <a:ext cx="14492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ANANAS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40CC2997-6DE1-473E-8A7E-5273C4F1C804}"/>
              </a:ext>
            </a:extLst>
          </p:cNvPr>
          <p:cNvSpPr txBox="1"/>
          <p:nvPr/>
        </p:nvSpPr>
        <p:spPr>
          <a:xfrm rot="718084">
            <a:off x="1084047" y="6231752"/>
            <a:ext cx="14434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SALADE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8FFD1988-395E-4014-BCD5-CD16979AC59F}"/>
              </a:ext>
            </a:extLst>
          </p:cNvPr>
          <p:cNvSpPr txBox="1"/>
          <p:nvPr/>
        </p:nvSpPr>
        <p:spPr>
          <a:xfrm>
            <a:off x="7143438" y="1512602"/>
            <a:ext cx="183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CAROTTE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68B2C79D-2EE7-4523-93D8-594D2A7D8AF4}"/>
              </a:ext>
            </a:extLst>
          </p:cNvPr>
          <p:cNvSpPr txBox="1"/>
          <p:nvPr/>
        </p:nvSpPr>
        <p:spPr>
          <a:xfrm rot="21258644">
            <a:off x="8578385" y="6232664"/>
            <a:ext cx="14358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TOMATE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E4EA054F-0054-4882-9339-255687DEFAD5}"/>
              </a:ext>
            </a:extLst>
          </p:cNvPr>
          <p:cNvSpPr txBox="1"/>
          <p:nvPr/>
        </p:nvSpPr>
        <p:spPr>
          <a:xfrm>
            <a:off x="936689" y="3472045"/>
            <a:ext cx="152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YAOURT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6D85E923-E255-4EA0-A349-ACF318718FA4}"/>
              </a:ext>
            </a:extLst>
          </p:cNvPr>
          <p:cNvSpPr txBox="1"/>
          <p:nvPr/>
        </p:nvSpPr>
        <p:spPr>
          <a:xfrm rot="21239742">
            <a:off x="2860321" y="6243364"/>
            <a:ext cx="17001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FROMAGE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CCDC3DA5-6681-4C92-9416-4752ECDDA7A0}"/>
              </a:ext>
            </a:extLst>
          </p:cNvPr>
          <p:cNvSpPr txBox="1"/>
          <p:nvPr/>
        </p:nvSpPr>
        <p:spPr>
          <a:xfrm>
            <a:off x="4596634" y="3472045"/>
            <a:ext cx="17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POULET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BFA44EA7-15DD-423C-B7F0-4AB5D65B41A4}"/>
              </a:ext>
            </a:extLst>
          </p:cNvPr>
          <p:cNvSpPr txBox="1"/>
          <p:nvPr/>
        </p:nvSpPr>
        <p:spPr>
          <a:xfrm>
            <a:off x="6622024" y="3475856"/>
            <a:ext cx="167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SARDINE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8432DBD6-7B0B-4C08-BDAD-8EC4CCEF1516}"/>
              </a:ext>
            </a:extLst>
          </p:cNvPr>
          <p:cNvSpPr txBox="1"/>
          <p:nvPr/>
        </p:nvSpPr>
        <p:spPr>
          <a:xfrm rot="548877">
            <a:off x="6619940" y="6238518"/>
            <a:ext cx="15134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JAMBON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58D70392-0B66-404C-B7EF-F366C1B83969}"/>
              </a:ext>
            </a:extLst>
          </p:cNvPr>
          <p:cNvSpPr txBox="1"/>
          <p:nvPr/>
        </p:nvSpPr>
        <p:spPr>
          <a:xfrm rot="21351628">
            <a:off x="4980635" y="6252886"/>
            <a:ext cx="9096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JUS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3DA21F56-D55A-4181-BCC7-1A77F35E684C}"/>
              </a:ext>
            </a:extLst>
          </p:cNvPr>
          <p:cNvSpPr txBox="1"/>
          <p:nvPr/>
        </p:nvSpPr>
        <p:spPr>
          <a:xfrm>
            <a:off x="4005182" y="5542460"/>
            <a:ext cx="100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EAU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32B0AE32-307A-40FE-A409-595ACBA50F39}"/>
              </a:ext>
            </a:extLst>
          </p:cNvPr>
          <p:cNvSpPr txBox="1"/>
          <p:nvPr/>
        </p:nvSpPr>
        <p:spPr>
          <a:xfrm>
            <a:off x="5548184" y="5538282"/>
            <a:ext cx="117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CHIPS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C728348A-2737-47E1-A130-6DFCFA29112E}"/>
              </a:ext>
            </a:extLst>
          </p:cNvPr>
          <p:cNvSpPr txBox="1"/>
          <p:nvPr/>
        </p:nvSpPr>
        <p:spPr>
          <a:xfrm>
            <a:off x="8867283" y="5540735"/>
            <a:ext cx="195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PAIN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24DE3AD8-560A-4AC4-A8E3-F2A6509DCF27}"/>
              </a:ext>
            </a:extLst>
          </p:cNvPr>
          <p:cNvSpPr txBox="1"/>
          <p:nvPr/>
        </p:nvSpPr>
        <p:spPr>
          <a:xfrm>
            <a:off x="12411262" y="2834407"/>
            <a:ext cx="2681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Rq</a:t>
            </a:r>
            <a:r>
              <a:rPr lang="fr-FR" dirty="0"/>
              <a:t> :</a:t>
            </a:r>
          </a:p>
          <a:p>
            <a:r>
              <a:rPr lang="fr-FR" dirty="0"/>
              <a:t>Des étiquettes sont tombées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À replacer</a:t>
            </a:r>
          </a:p>
          <a:p>
            <a:endParaRPr lang="fr-FR" dirty="0"/>
          </a:p>
          <a:p>
            <a:r>
              <a:rPr lang="fr-FR" dirty="0"/>
              <a:t>2 étiquettes manquantes (riz et maïs)</a:t>
            </a:r>
          </a:p>
          <a:p>
            <a:r>
              <a:rPr lang="fr-FR" dirty="0"/>
              <a:t>=&gt; Commandes de mot</a:t>
            </a:r>
          </a:p>
        </p:txBody>
      </p:sp>
    </p:spTree>
    <p:extLst>
      <p:ext uri="{BB962C8B-B14F-4D97-AF65-F5344CB8AC3E}">
        <p14:creationId xmlns:p14="http://schemas.microsoft.com/office/powerpoint/2010/main" val="407319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36E312D-501B-40A2-84C3-6A1919AA5C67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74582-72CE-4C0F-93DF-DE1F1B4F7EAA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E5</a:t>
            </a:r>
          </a:p>
        </p:txBody>
      </p:sp>
      <p:pic>
        <p:nvPicPr>
          <p:cNvPr id="6" name="V5 - PSMSGS">
            <a:hlinkClick r:id="" action="ppaction://media"/>
            <a:extLst>
              <a:ext uri="{FF2B5EF4-FFF2-40B4-BE49-F238E27FC236}">
                <a16:creationId xmlns:a16="http://schemas.microsoft.com/office/drawing/2014/main" id="{37C405F9-CE0A-4030-B2B8-5C05EA8EAC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1371" y="189832"/>
            <a:ext cx="5535773" cy="622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83</Words>
  <Application>Microsoft Office PowerPoint</Application>
  <PresentationFormat>Grand écran</PresentationFormat>
  <Paragraphs>52</Paragraphs>
  <Slides>9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French Script MT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B Y</cp:lastModifiedBy>
  <cp:revision>103</cp:revision>
  <dcterms:created xsi:type="dcterms:W3CDTF">2020-11-11T17:49:37Z</dcterms:created>
  <dcterms:modified xsi:type="dcterms:W3CDTF">2021-01-05T20:29:19Z</dcterms:modified>
</cp:coreProperties>
</file>