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73" r:id="rId4"/>
    <p:sldId id="281" r:id="rId5"/>
    <p:sldId id="259" r:id="rId6"/>
    <p:sldId id="282" r:id="rId7"/>
    <p:sldId id="275" r:id="rId8"/>
    <p:sldId id="286" r:id="rId9"/>
    <p:sldId id="28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61274-C703-4EE5-9430-1FE8EAE25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59B1BE-E9D6-492B-8C45-092FDCFC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B7D1F-27FF-4367-9E36-44EB506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CB6F3-501E-4234-AD25-53E68C12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28C4D-A48E-4989-BE9A-47D2F58C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79BE6-66B9-4E54-B797-F01B8D97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EDE21-5127-4311-81B6-8E09B2E6C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60A3A-EDFC-4634-AEE0-EE2DD0FE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C5019-538D-4767-95D8-28F03CA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34578-4A0A-4EFF-84AA-016F63D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102AA0-6F27-40A4-9339-6B1B3122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2778BE-B2E0-477A-8899-2C7461F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C152C-44C6-45A5-9187-1C1F9311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1B04B-BCD0-48D3-A984-81C97411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2CEAE-1072-4121-B30D-827C7468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0780-5771-41E5-9C84-1369B109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64627-ADFC-4635-B8B2-2F1036AF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DB5A0-8D68-4515-A668-16D1397C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08D0F-B63E-4CDD-9C75-ECAEF03D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29F05-A18D-4953-846E-2FB3E75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2F00-221E-49E2-8143-8635C25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A7907-4704-457F-A234-51B7EBFB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483EA-8A2C-403A-A71E-17907777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ABC88-9F92-44B4-9713-EB740F7D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D4FBE-08E2-49F4-B204-10839E01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0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F0AA6-5C0F-46AE-BA87-72CE61CB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79FF3-318D-44BC-BF12-DF3D22D3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5CCB3-4B49-47EB-ADD3-F7FD83C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F461C-6F23-42C9-80F1-96A5162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6F595-E001-40C2-9F52-95F142B4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A3CA2-6328-4CBD-A596-14D765E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80A9A-5573-44C6-BD70-5F5F26E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AA3A5-ADD7-460E-9CA5-CC47FD36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6550F6-A3A1-4C45-8FDB-AC1BBDD7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BBF816-C7C7-4D69-B1C4-6137F81F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E31706-E7D7-40D1-B481-9460485B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AE9D0E-427F-45DD-833F-B2D28CD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36875-4AEF-4088-9416-291D9AA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533C3-73B1-43F7-8CF2-F0B25A2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8A9-39B0-4825-B6D6-8941DB93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61B7A-B455-4B4D-8D76-F5716A1B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916186-8203-4F68-B350-9EAA1C4D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B1ED7-475E-48E8-A37A-9526FA2E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27A119-3D4F-412C-8D2F-45E045F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8E1A38-68BD-42C0-B1B0-ECD4B1F9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786017-A53D-441D-8B2C-8CB18FE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9C5D-4D5F-4AE9-8ED8-AD11585F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B1DD0-AC83-40AF-B1A9-4DA1B1D5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EF7148-8852-46C3-8B03-C5EE0DC3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F2940-EAF4-4C68-ADD5-A993AAC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607D3-0F4A-44C6-AA10-1A50CCD9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06FAD-3297-43D2-8DCC-6608F77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32A6-C34F-47B9-B724-3E5E9F53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3C7C04-E51C-4C58-A891-6B2EBCF1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CD217-205D-4186-A633-76EEDC7B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56150-E5DA-4B08-A0C3-6816B8C9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7CD5E-A8A8-4516-8A40-99E477F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BC06E-3131-4386-BED5-F0C91123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30511B-A471-4556-911F-248D3CF9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8B589-C60E-4398-8F96-7DA5F43B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41B8F-CC65-449D-A924-69F029592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0D61-84F3-41C7-9650-3716C01661F8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190BE-9D88-4C49-BF9B-A6971061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9D2D8-BF87-4ED7-8B8F-B2CD2AD9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ssionmaternelle78.ac-versailles.fr/wp-content/uploads/sites/447/2021/01/Magasin-aliments.jpg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hyperlink" Target="http://www.missionmaternelle78.ac-versailles.fr/wp-content/uploads/sites/447/2021/01/Magasin-pharmacie.jpg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missionmaternelle78.ac-versailles.fr/wp-content/uploads/sites/447/2021/01/Magasin-vetement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E32B6-680B-4FC3-BC17-59F8C5932A3A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  <p:pic>
        <p:nvPicPr>
          <p:cNvPr id="5" name="V1 - PSMSGS">
            <a:hlinkClick r:id="" action="ppaction://media"/>
            <a:extLst>
              <a:ext uri="{FF2B5EF4-FFF2-40B4-BE49-F238E27FC236}">
                <a16:creationId xmlns:a16="http://schemas.microsoft.com/office/drawing/2014/main" id="{8B6C3080-787C-4E46-8355-21476EF336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2403" y="350378"/>
            <a:ext cx="5609222" cy="63103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64AC57-6800-4ED4-8E52-9CA87B05934F}"/>
              </a:ext>
            </a:extLst>
          </p:cNvPr>
          <p:cNvSpPr txBox="1"/>
          <p:nvPr/>
        </p:nvSpPr>
        <p:spPr>
          <a:xfrm>
            <a:off x="12372976" y="138499"/>
            <a:ext cx="1667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NB : passer la souris sur KILI pour pouvoir lire l’animation</a:t>
            </a:r>
          </a:p>
        </p:txBody>
      </p:sp>
    </p:spTree>
    <p:extLst>
      <p:ext uri="{BB962C8B-B14F-4D97-AF65-F5344CB8AC3E}">
        <p14:creationId xmlns:p14="http://schemas.microsoft.com/office/powerpoint/2010/main" val="15646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A32160-5CFA-493B-81B9-05A26965D12E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3F2C8-A1FC-4749-B490-80F494012672}"/>
              </a:ext>
            </a:extLst>
          </p:cNvPr>
          <p:cNvSpPr/>
          <p:nvPr/>
        </p:nvSpPr>
        <p:spPr>
          <a:xfrm rot="789690">
            <a:off x="6701715" y="1212039"/>
            <a:ext cx="4936439" cy="4005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>
              <a:solidFill>
                <a:schemeClr val="tx1"/>
              </a:solidFill>
              <a:latin typeface="French Script MT" panose="03020402040607040605" pitchFamily="66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7F27DE8-9A7B-4FE5-BE0E-C3284B8E70AA}"/>
              </a:ext>
            </a:extLst>
          </p:cNvPr>
          <p:cNvGrpSpPr/>
          <p:nvPr/>
        </p:nvGrpSpPr>
        <p:grpSpPr>
          <a:xfrm>
            <a:off x="379202" y="702635"/>
            <a:ext cx="6880313" cy="4128188"/>
            <a:chOff x="2408334" y="1350335"/>
            <a:chExt cx="6880313" cy="4128188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A689BA7C-320F-4441-9F10-6F65F761D99B}"/>
                </a:ext>
              </a:extLst>
            </p:cNvPr>
            <p:cNvGrpSpPr/>
            <p:nvPr/>
          </p:nvGrpSpPr>
          <p:grpSpPr>
            <a:xfrm>
              <a:off x="2408334" y="1350335"/>
              <a:ext cx="6880313" cy="4128188"/>
              <a:chOff x="1568362" y="1956024"/>
              <a:chExt cx="6880313" cy="4128188"/>
            </a:xfrm>
          </p:grpSpPr>
          <p:pic>
            <p:nvPicPr>
              <p:cNvPr id="1026" name="Picture 2" descr="carte-anniversaire-enfant-4-ans-nounours – Maman Débordée Mais Comblée">
                <a:extLst>
                  <a:ext uri="{FF2B5EF4-FFF2-40B4-BE49-F238E27FC236}">
                    <a16:creationId xmlns:a16="http://schemas.microsoft.com/office/drawing/2014/main" id="{1603A63C-2E67-4820-84BA-E86A552F83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362" y="1956024"/>
                <a:ext cx="6880313" cy="4128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carte-anniversaire-enfant-4-ans-nounours – Maman Débordée Mais Comblée">
                <a:extLst>
                  <a:ext uri="{FF2B5EF4-FFF2-40B4-BE49-F238E27FC236}">
                    <a16:creationId xmlns:a16="http://schemas.microsoft.com/office/drawing/2014/main" id="{EAE602C2-E606-4521-9414-032BC753E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908" t="42854" r="21975" b="49015"/>
              <a:stretch/>
            </p:blipFill>
            <p:spPr bwMode="auto">
              <a:xfrm>
                <a:off x="6096001" y="4056925"/>
                <a:ext cx="2116238" cy="787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4A52D70-6F1C-43A3-B12A-60278CC32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6703" y="3210281"/>
              <a:ext cx="1905108" cy="2056069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091E3EE-73EA-442D-A011-CAB6C9607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56" t="29207" r="45106" b="17619"/>
          <a:stretch/>
        </p:blipFill>
        <p:spPr>
          <a:xfrm rot="811672">
            <a:off x="7634892" y="1512150"/>
            <a:ext cx="3686677" cy="3646716"/>
          </a:xfrm>
          <a:prstGeom prst="rect">
            <a:avLst/>
          </a:prstGeom>
        </p:spPr>
      </p:pic>
      <p:pic>
        <p:nvPicPr>
          <p:cNvPr id="12" name="Picture 2" descr="carte-anniversaire-enfant-4-ans-nounours – Maman Débordée Mais Comblée">
            <a:extLst>
              <a:ext uri="{FF2B5EF4-FFF2-40B4-BE49-F238E27FC236}">
                <a16:creationId xmlns:a16="http://schemas.microsoft.com/office/drawing/2014/main" id="{604C0E90-EAEE-42EF-B303-5477E297C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77" t="18716" r="10469" b="73043"/>
          <a:stretch/>
        </p:blipFill>
        <p:spPr bwMode="auto">
          <a:xfrm>
            <a:off x="2838450" y="1868218"/>
            <a:ext cx="4343399" cy="6146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1B9E61-9118-4412-9A15-8040AE0CC509}"/>
              </a:ext>
            </a:extLst>
          </p:cNvPr>
          <p:cNvSpPr/>
          <p:nvPr/>
        </p:nvSpPr>
        <p:spPr>
          <a:xfrm>
            <a:off x="2770850" y="1914598"/>
            <a:ext cx="4488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JOYEUX  ANNIVERSAIRE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3C285D5-DDA4-4A52-B073-FF90CB0AC7FD}"/>
              </a:ext>
            </a:extLst>
          </p:cNvPr>
          <p:cNvSpPr/>
          <p:nvPr/>
        </p:nvSpPr>
        <p:spPr>
          <a:xfrm>
            <a:off x="8974535" y="4829728"/>
            <a:ext cx="967358" cy="250665"/>
          </a:xfrm>
          <a:custGeom>
            <a:avLst/>
            <a:gdLst>
              <a:gd name="connsiteX0" fmla="*/ 713161 w 1035828"/>
              <a:gd name="connsiteY0" fmla="*/ 0 h 353050"/>
              <a:gd name="connsiteX1" fmla="*/ 1034437 w 1035828"/>
              <a:gd name="connsiteY1" fmla="*/ 3531 h 353050"/>
              <a:gd name="connsiteX2" fmla="*/ 1030906 w 1035828"/>
              <a:gd name="connsiteY2" fmla="*/ 14122 h 353050"/>
              <a:gd name="connsiteX3" fmla="*/ 1002662 w 1035828"/>
              <a:gd name="connsiteY3" fmla="*/ 35305 h 353050"/>
              <a:gd name="connsiteX4" fmla="*/ 981479 w 1035828"/>
              <a:gd name="connsiteY4" fmla="*/ 60019 h 353050"/>
              <a:gd name="connsiteX5" fmla="*/ 963827 w 1035828"/>
              <a:gd name="connsiteY5" fmla="*/ 67080 h 353050"/>
              <a:gd name="connsiteX6" fmla="*/ 924991 w 1035828"/>
              <a:gd name="connsiteY6" fmla="*/ 88263 h 353050"/>
              <a:gd name="connsiteX7" fmla="*/ 879095 w 1035828"/>
              <a:gd name="connsiteY7" fmla="*/ 102385 h 353050"/>
              <a:gd name="connsiteX8" fmla="*/ 829668 w 1035828"/>
              <a:gd name="connsiteY8" fmla="*/ 120037 h 353050"/>
              <a:gd name="connsiteX9" fmla="*/ 727283 w 1035828"/>
              <a:gd name="connsiteY9" fmla="*/ 162403 h 353050"/>
              <a:gd name="connsiteX10" fmla="*/ 667265 w 1035828"/>
              <a:gd name="connsiteY10" fmla="*/ 180056 h 353050"/>
              <a:gd name="connsiteX11" fmla="*/ 624899 w 1035828"/>
              <a:gd name="connsiteY11" fmla="*/ 194178 h 353050"/>
              <a:gd name="connsiteX12" fmla="*/ 575472 w 1035828"/>
              <a:gd name="connsiteY12" fmla="*/ 208300 h 353050"/>
              <a:gd name="connsiteX13" fmla="*/ 564880 w 1035828"/>
              <a:gd name="connsiteY13" fmla="*/ 218891 h 353050"/>
              <a:gd name="connsiteX14" fmla="*/ 483679 w 1035828"/>
              <a:gd name="connsiteY14" fmla="*/ 233013 h 353050"/>
              <a:gd name="connsiteX15" fmla="*/ 222422 w 1035828"/>
              <a:gd name="connsiteY15" fmla="*/ 285971 h 353050"/>
              <a:gd name="connsiteX16" fmla="*/ 134159 w 1035828"/>
              <a:gd name="connsiteY16" fmla="*/ 314215 h 353050"/>
              <a:gd name="connsiteX17" fmla="*/ 60018 w 1035828"/>
              <a:gd name="connsiteY17" fmla="*/ 331867 h 353050"/>
              <a:gd name="connsiteX18" fmla="*/ 0 w 1035828"/>
              <a:gd name="connsiteY18" fmla="*/ 353050 h 3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828" h="353050">
                <a:moveTo>
                  <a:pt x="713161" y="0"/>
                </a:moveTo>
                <a:lnTo>
                  <a:pt x="1034437" y="3531"/>
                </a:lnTo>
                <a:cubicBezTo>
                  <a:pt x="1038155" y="3696"/>
                  <a:pt x="1033537" y="11491"/>
                  <a:pt x="1030906" y="14122"/>
                </a:cubicBezTo>
                <a:cubicBezTo>
                  <a:pt x="1022584" y="22443"/>
                  <a:pt x="1011286" y="27297"/>
                  <a:pt x="1002662" y="35305"/>
                </a:cubicBezTo>
                <a:cubicBezTo>
                  <a:pt x="994711" y="42688"/>
                  <a:pt x="989876" y="53148"/>
                  <a:pt x="981479" y="60019"/>
                </a:cubicBezTo>
                <a:cubicBezTo>
                  <a:pt x="976574" y="64032"/>
                  <a:pt x="969495" y="64246"/>
                  <a:pt x="963827" y="67080"/>
                </a:cubicBezTo>
                <a:cubicBezTo>
                  <a:pt x="930307" y="83840"/>
                  <a:pt x="992180" y="62667"/>
                  <a:pt x="924991" y="88263"/>
                </a:cubicBezTo>
                <a:cubicBezTo>
                  <a:pt x="910033" y="93961"/>
                  <a:pt x="894280" y="97323"/>
                  <a:pt x="879095" y="102385"/>
                </a:cubicBezTo>
                <a:cubicBezTo>
                  <a:pt x="862498" y="107917"/>
                  <a:pt x="845834" y="113348"/>
                  <a:pt x="829668" y="120037"/>
                </a:cubicBezTo>
                <a:cubicBezTo>
                  <a:pt x="749548" y="153190"/>
                  <a:pt x="805212" y="137265"/>
                  <a:pt x="727283" y="162403"/>
                </a:cubicBezTo>
                <a:cubicBezTo>
                  <a:pt x="707437" y="168805"/>
                  <a:pt x="687181" y="173875"/>
                  <a:pt x="667265" y="180056"/>
                </a:cubicBezTo>
                <a:cubicBezTo>
                  <a:pt x="653048" y="184468"/>
                  <a:pt x="639140" y="189844"/>
                  <a:pt x="624899" y="194178"/>
                </a:cubicBezTo>
                <a:cubicBezTo>
                  <a:pt x="536290" y="221145"/>
                  <a:pt x="611600" y="196255"/>
                  <a:pt x="575472" y="208300"/>
                </a:cubicBezTo>
                <a:cubicBezTo>
                  <a:pt x="571941" y="211830"/>
                  <a:pt x="569346" y="216658"/>
                  <a:pt x="564880" y="218891"/>
                </a:cubicBezTo>
                <a:cubicBezTo>
                  <a:pt x="535884" y="233389"/>
                  <a:pt x="516949" y="230637"/>
                  <a:pt x="483679" y="233013"/>
                </a:cubicBezTo>
                <a:cubicBezTo>
                  <a:pt x="443020" y="240799"/>
                  <a:pt x="281838" y="269975"/>
                  <a:pt x="222422" y="285971"/>
                </a:cubicBezTo>
                <a:cubicBezTo>
                  <a:pt x="192594" y="294002"/>
                  <a:pt x="163885" y="305814"/>
                  <a:pt x="134159" y="314215"/>
                </a:cubicBezTo>
                <a:cubicBezTo>
                  <a:pt x="109712" y="321124"/>
                  <a:pt x="84369" y="324628"/>
                  <a:pt x="60018" y="331867"/>
                </a:cubicBezTo>
                <a:cubicBezTo>
                  <a:pt x="-12625" y="353463"/>
                  <a:pt x="24521" y="353050"/>
                  <a:pt x="0" y="353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69965C-D532-4554-89F1-8CCE8C811C59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405393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10805C-E32A-42F3-99E8-2EE5B3920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50" t="18434" r="36775" b="54825"/>
          <a:stretch/>
        </p:blipFill>
        <p:spPr>
          <a:xfrm>
            <a:off x="5122196" y="2286000"/>
            <a:ext cx="6456579" cy="42456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CB84DA-7D69-4C34-88E0-8C4BFB786ACD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  <p:pic>
        <p:nvPicPr>
          <p:cNvPr id="5" name="V2 - PSMSGS">
            <a:hlinkClick r:id="" action="ppaction://media"/>
            <a:extLst>
              <a:ext uri="{FF2B5EF4-FFF2-40B4-BE49-F238E27FC236}">
                <a16:creationId xmlns:a16="http://schemas.microsoft.com/office/drawing/2014/main" id="{EBE2D54E-F7C3-4F26-9A07-253CC647E9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396" y="212579"/>
            <a:ext cx="4173316" cy="46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7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E3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7E477BE-DBF8-4DC6-B6FD-6CAC796E17AF}"/>
              </a:ext>
            </a:extLst>
          </p:cNvPr>
          <p:cNvGrpSpPr/>
          <p:nvPr/>
        </p:nvGrpSpPr>
        <p:grpSpPr>
          <a:xfrm>
            <a:off x="185262" y="203776"/>
            <a:ext cx="7815738" cy="5736457"/>
            <a:chOff x="185262" y="203776"/>
            <a:chExt cx="7815738" cy="573645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8B8F277-11CA-4328-9B46-489AB9E2B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172" t="19722" r="27422" b="26250"/>
            <a:stretch/>
          </p:blipFill>
          <p:spPr>
            <a:xfrm>
              <a:off x="185262" y="203776"/>
              <a:ext cx="7815738" cy="5736457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D19DA9D-32AF-4977-B61D-ABB073C06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50" t="17066" r="33625" b="11334"/>
            <a:stretch/>
          </p:blipFill>
          <p:spPr>
            <a:xfrm>
              <a:off x="265388" y="284964"/>
              <a:ext cx="1128271" cy="15819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6BA1F306-2175-43B1-96E8-1797FEE3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1"/>
            <a:stretch/>
          </p:blipFill>
          <p:spPr>
            <a:xfrm>
              <a:off x="2413726" y="917767"/>
              <a:ext cx="1272449" cy="913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95E28F-7AFF-4B6C-8F2D-AA5106BD6AB2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  <p:pic>
        <p:nvPicPr>
          <p:cNvPr id="5" name="V3 - PSMSGS">
            <a:hlinkClick r:id="" action="ppaction://media"/>
            <a:extLst>
              <a:ext uri="{FF2B5EF4-FFF2-40B4-BE49-F238E27FC236}">
                <a16:creationId xmlns:a16="http://schemas.microsoft.com/office/drawing/2014/main" id="{7CB7103B-2525-4CF6-A501-F51D7F0EA8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39999" y="2282130"/>
            <a:ext cx="3657071" cy="411420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F00C820F-0975-4D71-9E69-F17C7A08555E}"/>
              </a:ext>
            </a:extLst>
          </p:cNvPr>
          <p:cNvGrpSpPr/>
          <p:nvPr/>
        </p:nvGrpSpPr>
        <p:grpSpPr>
          <a:xfrm>
            <a:off x="3631001" y="3949970"/>
            <a:ext cx="797045" cy="246221"/>
            <a:chOff x="8462162" y="1866899"/>
            <a:chExt cx="797045" cy="2462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55A812-A61C-4D9A-81D5-079906182FF9}"/>
                </a:ext>
              </a:extLst>
            </p:cNvPr>
            <p:cNvSpPr/>
            <p:nvPr/>
          </p:nvSpPr>
          <p:spPr>
            <a:xfrm>
              <a:off x="8474092" y="1916817"/>
              <a:ext cx="704137" cy="15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57E2808-B198-41AD-9119-53A43B115ED3}"/>
                </a:ext>
              </a:extLst>
            </p:cNvPr>
            <p:cNvSpPr txBox="1"/>
            <p:nvPr/>
          </p:nvSpPr>
          <p:spPr>
            <a:xfrm>
              <a:off x="8462162" y="1866899"/>
              <a:ext cx="79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Vêtements</a:t>
              </a:r>
              <a:endParaRPr lang="fr-FR" sz="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5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5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149544-EB74-454B-A6A0-5127EB250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0" t="17066" r="33625" b="11334"/>
          <a:stretch/>
        </p:blipFill>
        <p:spPr>
          <a:xfrm>
            <a:off x="3090672" y="153371"/>
            <a:ext cx="4654296" cy="65257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6B7F2D-FE41-4157-9D16-8A10209AAD38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222756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42AD33-AA5E-420E-B1AB-65F0A003B076}"/>
              </a:ext>
            </a:extLst>
          </p:cNvPr>
          <p:cNvSpPr/>
          <p:nvPr/>
        </p:nvSpPr>
        <p:spPr>
          <a:xfrm>
            <a:off x="-53737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B1DCE4-40A6-4133-9656-FEAB55808011}"/>
              </a:ext>
            </a:extLst>
          </p:cNvPr>
          <p:cNvGrpSpPr/>
          <p:nvPr/>
        </p:nvGrpSpPr>
        <p:grpSpPr>
          <a:xfrm>
            <a:off x="185262" y="203776"/>
            <a:ext cx="7815738" cy="5736457"/>
            <a:chOff x="185262" y="203776"/>
            <a:chExt cx="7815738" cy="573645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A852BD6-B779-4790-9D22-2B8AAFBF2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172" t="19722" r="27422" b="26250"/>
            <a:stretch/>
          </p:blipFill>
          <p:spPr>
            <a:xfrm>
              <a:off x="185262" y="203776"/>
              <a:ext cx="7815738" cy="5736457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3EA2A3C-4B7E-4833-9B56-633201803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50" t="17066" r="33625" b="11334"/>
            <a:stretch/>
          </p:blipFill>
          <p:spPr>
            <a:xfrm>
              <a:off x="265388" y="284964"/>
              <a:ext cx="1128271" cy="158193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5BF421-D232-46F9-8835-579EA8A63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1"/>
            <a:stretch/>
          </p:blipFill>
          <p:spPr>
            <a:xfrm>
              <a:off x="2413726" y="917767"/>
              <a:ext cx="1272449" cy="913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B4F3B26-A022-40DD-A82F-1644F23578E8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  <p:pic>
        <p:nvPicPr>
          <p:cNvPr id="6" name="V4 - PSMSGS">
            <a:hlinkClick r:id="" action="ppaction://media"/>
            <a:extLst>
              <a:ext uri="{FF2B5EF4-FFF2-40B4-BE49-F238E27FC236}">
                <a16:creationId xmlns:a16="http://schemas.microsoft.com/office/drawing/2014/main" id="{8145EDC9-20B8-4B64-879C-075BB1753B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5699" y="2073275"/>
            <a:ext cx="3795889" cy="427037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44DC09CB-F1D6-45C4-80F1-F4B32C605291}"/>
              </a:ext>
            </a:extLst>
          </p:cNvPr>
          <p:cNvGrpSpPr/>
          <p:nvPr/>
        </p:nvGrpSpPr>
        <p:grpSpPr>
          <a:xfrm>
            <a:off x="3631001" y="3949970"/>
            <a:ext cx="797045" cy="246221"/>
            <a:chOff x="8462162" y="1866899"/>
            <a:chExt cx="797045" cy="2462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FC97F2-E4C8-42EF-AC9A-27444A100900}"/>
                </a:ext>
              </a:extLst>
            </p:cNvPr>
            <p:cNvSpPr/>
            <p:nvPr/>
          </p:nvSpPr>
          <p:spPr>
            <a:xfrm>
              <a:off x="8474092" y="1916817"/>
              <a:ext cx="704137" cy="151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A545E3D-012E-49B6-844C-8B2B31916CAF}"/>
                </a:ext>
              </a:extLst>
            </p:cNvPr>
            <p:cNvSpPr txBox="1"/>
            <p:nvPr/>
          </p:nvSpPr>
          <p:spPr>
            <a:xfrm>
              <a:off x="8462162" y="1866899"/>
              <a:ext cx="797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Vêtements</a:t>
              </a:r>
              <a:endParaRPr lang="fr-FR" sz="500" b="1" dirty="0"/>
            </a:p>
          </p:txBody>
        </p:sp>
      </p:grpSp>
      <p:sp>
        <p:nvSpPr>
          <p:cNvPr id="16" name="Rectangle 15">
            <a:hlinkClick r:id="rId8"/>
            <a:extLst>
              <a:ext uri="{FF2B5EF4-FFF2-40B4-BE49-F238E27FC236}">
                <a16:creationId xmlns:a16="http://schemas.microsoft.com/office/drawing/2014/main" id="{6D76B84A-D609-4657-B017-CD5A2CD460CF}"/>
              </a:ext>
            </a:extLst>
          </p:cNvPr>
          <p:cNvSpPr/>
          <p:nvPr/>
        </p:nvSpPr>
        <p:spPr>
          <a:xfrm>
            <a:off x="185262" y="2447925"/>
            <a:ext cx="1738788" cy="150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rId9"/>
            <a:extLst>
              <a:ext uri="{FF2B5EF4-FFF2-40B4-BE49-F238E27FC236}">
                <a16:creationId xmlns:a16="http://schemas.microsoft.com/office/drawing/2014/main" id="{EAF1B2F3-73C1-41F5-A94E-B1E00359502E}"/>
              </a:ext>
            </a:extLst>
          </p:cNvPr>
          <p:cNvSpPr/>
          <p:nvPr/>
        </p:nvSpPr>
        <p:spPr>
          <a:xfrm>
            <a:off x="3371850" y="3724275"/>
            <a:ext cx="2009775" cy="1302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10"/>
            <a:extLst>
              <a:ext uri="{FF2B5EF4-FFF2-40B4-BE49-F238E27FC236}">
                <a16:creationId xmlns:a16="http://schemas.microsoft.com/office/drawing/2014/main" id="{01ED6E85-8EF0-4B1A-8378-CFEDFD775155}"/>
              </a:ext>
            </a:extLst>
          </p:cNvPr>
          <p:cNvSpPr/>
          <p:nvPr/>
        </p:nvSpPr>
        <p:spPr>
          <a:xfrm>
            <a:off x="6096000" y="2447925"/>
            <a:ext cx="190500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F620A5E-DDCD-46F1-BB2B-1F2E8BA29824}"/>
              </a:ext>
            </a:extLst>
          </p:cNvPr>
          <p:cNvSpPr txBox="1"/>
          <p:nvPr/>
        </p:nvSpPr>
        <p:spPr>
          <a:xfrm>
            <a:off x="1054656" y="6378773"/>
            <a:ext cx="317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Cliquer sur le magasin choisi pour vérifier</a:t>
            </a:r>
          </a:p>
        </p:txBody>
      </p:sp>
    </p:spTree>
    <p:extLst>
      <p:ext uri="{BB962C8B-B14F-4D97-AF65-F5344CB8AC3E}">
        <p14:creationId xmlns:p14="http://schemas.microsoft.com/office/powerpoint/2010/main" val="7775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8B9520D0-9C86-4BF7-877C-FE69C5500A44}"/>
              </a:ext>
            </a:extLst>
          </p:cNvPr>
          <p:cNvSpPr/>
          <p:nvPr/>
        </p:nvSpPr>
        <p:spPr>
          <a:xfrm>
            <a:off x="1569085" y="472196"/>
            <a:ext cx="4177029" cy="6032500"/>
          </a:xfrm>
          <a:custGeom>
            <a:avLst/>
            <a:gdLst/>
            <a:ahLst/>
            <a:cxnLst/>
            <a:rect l="l" t="t" r="r" b="b"/>
            <a:pathLst>
              <a:path w="4177029" h="6032500">
                <a:moveTo>
                  <a:pt x="2170" y="6020904"/>
                </a:moveTo>
                <a:lnTo>
                  <a:pt x="6565" y="6032500"/>
                </a:lnTo>
                <a:lnTo>
                  <a:pt x="18519" y="6032500"/>
                </a:lnTo>
                <a:lnTo>
                  <a:pt x="2170" y="6020904"/>
                </a:lnTo>
                <a:close/>
              </a:path>
              <a:path w="4177029" h="6032500">
                <a:moveTo>
                  <a:pt x="36469" y="6019800"/>
                </a:moveTo>
                <a:lnTo>
                  <a:pt x="1752" y="6019800"/>
                </a:lnTo>
                <a:lnTo>
                  <a:pt x="2170" y="6020904"/>
                </a:lnTo>
                <a:lnTo>
                  <a:pt x="18519" y="6032500"/>
                </a:lnTo>
                <a:lnTo>
                  <a:pt x="34579" y="6032500"/>
                </a:lnTo>
                <a:lnTo>
                  <a:pt x="36469" y="6019800"/>
                </a:lnTo>
                <a:close/>
              </a:path>
              <a:path w="4177029" h="6032500">
                <a:moveTo>
                  <a:pt x="58180" y="6007100"/>
                </a:moveTo>
                <a:lnTo>
                  <a:pt x="35862" y="6007100"/>
                </a:lnTo>
                <a:lnTo>
                  <a:pt x="36894" y="6019800"/>
                </a:lnTo>
                <a:lnTo>
                  <a:pt x="36469" y="6019800"/>
                </a:lnTo>
                <a:lnTo>
                  <a:pt x="34579" y="6032500"/>
                </a:lnTo>
                <a:lnTo>
                  <a:pt x="58816" y="6032500"/>
                </a:lnTo>
                <a:lnTo>
                  <a:pt x="55948" y="6019800"/>
                </a:lnTo>
                <a:lnTo>
                  <a:pt x="58180" y="6007100"/>
                </a:lnTo>
                <a:close/>
              </a:path>
              <a:path w="4177029" h="6032500">
                <a:moveTo>
                  <a:pt x="69736" y="6007100"/>
                </a:moveTo>
                <a:lnTo>
                  <a:pt x="58180" y="6007100"/>
                </a:lnTo>
                <a:lnTo>
                  <a:pt x="55948" y="6019800"/>
                </a:lnTo>
                <a:lnTo>
                  <a:pt x="58816" y="6032500"/>
                </a:lnTo>
                <a:lnTo>
                  <a:pt x="69184" y="6032500"/>
                </a:lnTo>
                <a:lnTo>
                  <a:pt x="71594" y="6019800"/>
                </a:lnTo>
                <a:lnTo>
                  <a:pt x="69736" y="6007100"/>
                </a:lnTo>
                <a:close/>
              </a:path>
              <a:path w="4177029" h="6032500">
                <a:moveTo>
                  <a:pt x="327968" y="6007100"/>
                </a:moveTo>
                <a:lnTo>
                  <a:pt x="69736" y="6007100"/>
                </a:lnTo>
                <a:lnTo>
                  <a:pt x="71594" y="6019800"/>
                </a:lnTo>
                <a:lnTo>
                  <a:pt x="69184" y="6032500"/>
                </a:lnTo>
                <a:lnTo>
                  <a:pt x="327806" y="6032500"/>
                </a:lnTo>
                <a:lnTo>
                  <a:pt x="325397" y="6019800"/>
                </a:lnTo>
                <a:lnTo>
                  <a:pt x="327968" y="6007100"/>
                </a:lnTo>
                <a:close/>
              </a:path>
              <a:path w="4177029" h="6032500">
                <a:moveTo>
                  <a:pt x="339795" y="6007100"/>
                </a:moveTo>
                <a:lnTo>
                  <a:pt x="327968" y="6007100"/>
                </a:lnTo>
                <a:lnTo>
                  <a:pt x="325397" y="6019800"/>
                </a:lnTo>
                <a:lnTo>
                  <a:pt x="327806" y="6032500"/>
                </a:lnTo>
                <a:lnTo>
                  <a:pt x="340041" y="6032500"/>
                </a:lnTo>
                <a:lnTo>
                  <a:pt x="341962" y="6019800"/>
                </a:lnTo>
                <a:lnTo>
                  <a:pt x="339795" y="6007100"/>
                </a:lnTo>
                <a:close/>
              </a:path>
              <a:path w="4177029" h="6032500">
                <a:moveTo>
                  <a:pt x="599177" y="6007100"/>
                </a:moveTo>
                <a:lnTo>
                  <a:pt x="339795" y="6007100"/>
                </a:lnTo>
                <a:lnTo>
                  <a:pt x="341962" y="6019800"/>
                </a:lnTo>
                <a:lnTo>
                  <a:pt x="340041" y="6032500"/>
                </a:lnTo>
                <a:lnTo>
                  <a:pt x="598659" y="6032500"/>
                </a:lnTo>
                <a:lnTo>
                  <a:pt x="596576" y="6019800"/>
                </a:lnTo>
                <a:lnTo>
                  <a:pt x="599177" y="6007100"/>
                </a:lnTo>
                <a:close/>
              </a:path>
              <a:path w="4177029" h="6032500">
                <a:moveTo>
                  <a:pt x="610388" y="6007100"/>
                </a:moveTo>
                <a:lnTo>
                  <a:pt x="599177" y="6007100"/>
                </a:lnTo>
                <a:lnTo>
                  <a:pt x="596576" y="6019800"/>
                </a:lnTo>
                <a:lnTo>
                  <a:pt x="598659" y="6032500"/>
                </a:lnTo>
                <a:lnTo>
                  <a:pt x="609779" y="6032500"/>
                </a:lnTo>
                <a:lnTo>
                  <a:pt x="612381" y="6019800"/>
                </a:lnTo>
                <a:lnTo>
                  <a:pt x="610388" y="6007100"/>
                </a:lnTo>
                <a:close/>
              </a:path>
              <a:path w="4177029" h="6032500">
                <a:moveTo>
                  <a:pt x="867649" y="6007100"/>
                </a:moveTo>
                <a:lnTo>
                  <a:pt x="610388" y="6007100"/>
                </a:lnTo>
                <a:lnTo>
                  <a:pt x="612381" y="6019800"/>
                </a:lnTo>
                <a:lnTo>
                  <a:pt x="609779" y="6032500"/>
                </a:lnTo>
                <a:lnTo>
                  <a:pt x="868285" y="6032500"/>
                </a:lnTo>
                <a:lnTo>
                  <a:pt x="865417" y="6019800"/>
                </a:lnTo>
                <a:lnTo>
                  <a:pt x="867649" y="6007100"/>
                </a:lnTo>
                <a:close/>
              </a:path>
              <a:path w="4177029" h="6032500">
                <a:moveTo>
                  <a:pt x="880618" y="6007100"/>
                </a:moveTo>
                <a:lnTo>
                  <a:pt x="867649" y="6007100"/>
                </a:lnTo>
                <a:lnTo>
                  <a:pt x="865417" y="6019800"/>
                </a:lnTo>
                <a:lnTo>
                  <a:pt x="868285" y="6032500"/>
                </a:lnTo>
                <a:lnTo>
                  <a:pt x="879936" y="6032500"/>
                </a:lnTo>
                <a:lnTo>
                  <a:pt x="882890" y="6019800"/>
                </a:lnTo>
                <a:lnTo>
                  <a:pt x="880618" y="6007100"/>
                </a:lnTo>
                <a:close/>
              </a:path>
              <a:path w="4177029" h="6032500">
                <a:moveTo>
                  <a:pt x="1137436" y="6007100"/>
                </a:moveTo>
                <a:lnTo>
                  <a:pt x="880618" y="6007100"/>
                </a:lnTo>
                <a:lnTo>
                  <a:pt x="882890" y="6019800"/>
                </a:lnTo>
                <a:lnTo>
                  <a:pt x="879936" y="6032500"/>
                </a:lnTo>
                <a:lnTo>
                  <a:pt x="1137275" y="6032500"/>
                </a:lnTo>
                <a:lnTo>
                  <a:pt x="1134865" y="6019800"/>
                </a:lnTo>
                <a:lnTo>
                  <a:pt x="1137436" y="6007100"/>
                </a:lnTo>
                <a:close/>
              </a:path>
              <a:path w="4177029" h="6032500">
                <a:moveTo>
                  <a:pt x="1149265" y="6007100"/>
                </a:moveTo>
                <a:lnTo>
                  <a:pt x="1137436" y="6007100"/>
                </a:lnTo>
                <a:lnTo>
                  <a:pt x="1134865" y="6019800"/>
                </a:lnTo>
                <a:lnTo>
                  <a:pt x="1137275" y="6032500"/>
                </a:lnTo>
                <a:lnTo>
                  <a:pt x="1149510" y="6032500"/>
                </a:lnTo>
                <a:lnTo>
                  <a:pt x="1151432" y="6019800"/>
                </a:lnTo>
                <a:lnTo>
                  <a:pt x="1149265" y="6007100"/>
                </a:lnTo>
                <a:close/>
              </a:path>
              <a:path w="4177029" h="6032500">
                <a:moveTo>
                  <a:pt x="1408646" y="6007100"/>
                </a:moveTo>
                <a:lnTo>
                  <a:pt x="1149265" y="6007100"/>
                </a:lnTo>
                <a:lnTo>
                  <a:pt x="1151432" y="6019800"/>
                </a:lnTo>
                <a:lnTo>
                  <a:pt x="1149510" y="6032500"/>
                </a:lnTo>
                <a:lnTo>
                  <a:pt x="1408128" y="6032500"/>
                </a:lnTo>
                <a:lnTo>
                  <a:pt x="1406044" y="6019800"/>
                </a:lnTo>
                <a:lnTo>
                  <a:pt x="1408646" y="6007100"/>
                </a:lnTo>
                <a:close/>
              </a:path>
              <a:path w="4177029" h="6032500">
                <a:moveTo>
                  <a:pt x="1419857" y="6007100"/>
                </a:moveTo>
                <a:lnTo>
                  <a:pt x="1408646" y="6007100"/>
                </a:lnTo>
                <a:lnTo>
                  <a:pt x="1406044" y="6019800"/>
                </a:lnTo>
                <a:lnTo>
                  <a:pt x="1408128" y="6032500"/>
                </a:lnTo>
                <a:lnTo>
                  <a:pt x="1419248" y="6032500"/>
                </a:lnTo>
                <a:lnTo>
                  <a:pt x="1421850" y="6019800"/>
                </a:lnTo>
                <a:lnTo>
                  <a:pt x="1419857" y="6007100"/>
                </a:lnTo>
                <a:close/>
              </a:path>
              <a:path w="4177029" h="6032500">
                <a:moveTo>
                  <a:pt x="1677082" y="6007100"/>
                </a:moveTo>
                <a:lnTo>
                  <a:pt x="1419857" y="6007100"/>
                </a:lnTo>
                <a:lnTo>
                  <a:pt x="1421850" y="6019800"/>
                </a:lnTo>
                <a:lnTo>
                  <a:pt x="1419248" y="6032500"/>
                </a:lnTo>
                <a:lnTo>
                  <a:pt x="1676921" y="6032500"/>
                </a:lnTo>
                <a:lnTo>
                  <a:pt x="1674511" y="6019800"/>
                </a:lnTo>
                <a:lnTo>
                  <a:pt x="1677082" y="6007100"/>
                </a:lnTo>
                <a:close/>
              </a:path>
              <a:path w="4177029" h="6032500">
                <a:moveTo>
                  <a:pt x="1690087" y="6007100"/>
                </a:moveTo>
                <a:lnTo>
                  <a:pt x="1677082" y="6007100"/>
                </a:lnTo>
                <a:lnTo>
                  <a:pt x="1674511" y="6019800"/>
                </a:lnTo>
                <a:lnTo>
                  <a:pt x="1676921" y="6032500"/>
                </a:lnTo>
                <a:lnTo>
                  <a:pt x="1689405" y="6032500"/>
                </a:lnTo>
                <a:lnTo>
                  <a:pt x="1692359" y="6019800"/>
                </a:lnTo>
                <a:lnTo>
                  <a:pt x="1690087" y="6007100"/>
                </a:lnTo>
                <a:close/>
              </a:path>
              <a:path w="4177029" h="6032500">
                <a:moveTo>
                  <a:pt x="1948292" y="6007100"/>
                </a:moveTo>
                <a:lnTo>
                  <a:pt x="1690087" y="6007100"/>
                </a:lnTo>
                <a:lnTo>
                  <a:pt x="1692359" y="6019800"/>
                </a:lnTo>
                <a:lnTo>
                  <a:pt x="1689405" y="6032500"/>
                </a:lnTo>
                <a:lnTo>
                  <a:pt x="1947774" y="6032500"/>
                </a:lnTo>
                <a:lnTo>
                  <a:pt x="1945690" y="6019800"/>
                </a:lnTo>
                <a:lnTo>
                  <a:pt x="1948292" y="6007100"/>
                </a:lnTo>
                <a:close/>
              </a:path>
              <a:path w="4177029" h="6032500">
                <a:moveTo>
                  <a:pt x="1959503" y="6007100"/>
                </a:moveTo>
                <a:lnTo>
                  <a:pt x="1948292" y="6007100"/>
                </a:lnTo>
                <a:lnTo>
                  <a:pt x="1945690" y="6019800"/>
                </a:lnTo>
                <a:lnTo>
                  <a:pt x="1947774" y="6032500"/>
                </a:lnTo>
                <a:lnTo>
                  <a:pt x="1958894" y="6032500"/>
                </a:lnTo>
                <a:lnTo>
                  <a:pt x="1961496" y="6019800"/>
                </a:lnTo>
                <a:lnTo>
                  <a:pt x="1959503" y="6007100"/>
                </a:lnTo>
                <a:close/>
              </a:path>
              <a:path w="4177029" h="6032500">
                <a:moveTo>
                  <a:pt x="2216764" y="6007100"/>
                </a:moveTo>
                <a:lnTo>
                  <a:pt x="1959503" y="6007100"/>
                </a:lnTo>
                <a:lnTo>
                  <a:pt x="1961496" y="6019800"/>
                </a:lnTo>
                <a:lnTo>
                  <a:pt x="1958894" y="6032500"/>
                </a:lnTo>
                <a:lnTo>
                  <a:pt x="2217399" y="6032500"/>
                </a:lnTo>
                <a:lnTo>
                  <a:pt x="2214531" y="6019800"/>
                </a:lnTo>
                <a:lnTo>
                  <a:pt x="2216764" y="6007100"/>
                </a:lnTo>
                <a:close/>
              </a:path>
              <a:path w="4177029" h="6032500">
                <a:moveTo>
                  <a:pt x="2229733" y="6007100"/>
                </a:moveTo>
                <a:lnTo>
                  <a:pt x="2216764" y="6007100"/>
                </a:lnTo>
                <a:lnTo>
                  <a:pt x="2214531" y="6019800"/>
                </a:lnTo>
                <a:lnTo>
                  <a:pt x="2217399" y="6032500"/>
                </a:lnTo>
                <a:lnTo>
                  <a:pt x="2229051" y="6032500"/>
                </a:lnTo>
                <a:lnTo>
                  <a:pt x="2232005" y="6019800"/>
                </a:lnTo>
                <a:lnTo>
                  <a:pt x="2229733" y="6007100"/>
                </a:lnTo>
                <a:close/>
              </a:path>
              <a:path w="4177029" h="6032500">
                <a:moveTo>
                  <a:pt x="2487938" y="6007100"/>
                </a:moveTo>
                <a:lnTo>
                  <a:pt x="2229733" y="6007100"/>
                </a:lnTo>
                <a:lnTo>
                  <a:pt x="2232005" y="6019800"/>
                </a:lnTo>
                <a:lnTo>
                  <a:pt x="2229051" y="6032500"/>
                </a:lnTo>
                <a:lnTo>
                  <a:pt x="2487420" y="6032500"/>
                </a:lnTo>
                <a:lnTo>
                  <a:pt x="2485336" y="6019800"/>
                </a:lnTo>
                <a:lnTo>
                  <a:pt x="2487938" y="6007100"/>
                </a:lnTo>
                <a:close/>
              </a:path>
              <a:path w="4177029" h="6032500">
                <a:moveTo>
                  <a:pt x="2498380" y="6007100"/>
                </a:moveTo>
                <a:lnTo>
                  <a:pt x="2487938" y="6007100"/>
                </a:lnTo>
                <a:lnTo>
                  <a:pt x="2485336" y="6019800"/>
                </a:lnTo>
                <a:lnTo>
                  <a:pt x="2487420" y="6032500"/>
                </a:lnTo>
                <a:lnTo>
                  <a:pt x="2498625" y="6032500"/>
                </a:lnTo>
                <a:lnTo>
                  <a:pt x="2500546" y="6019800"/>
                </a:lnTo>
                <a:lnTo>
                  <a:pt x="2498380" y="6007100"/>
                </a:lnTo>
                <a:close/>
              </a:path>
              <a:path w="4177029" h="6032500">
                <a:moveTo>
                  <a:pt x="2756374" y="6007100"/>
                </a:moveTo>
                <a:lnTo>
                  <a:pt x="2498380" y="6007100"/>
                </a:lnTo>
                <a:lnTo>
                  <a:pt x="2500546" y="6019800"/>
                </a:lnTo>
                <a:lnTo>
                  <a:pt x="2498625" y="6032500"/>
                </a:lnTo>
                <a:lnTo>
                  <a:pt x="2756213" y="6032500"/>
                </a:lnTo>
                <a:lnTo>
                  <a:pt x="2753803" y="6019800"/>
                </a:lnTo>
                <a:lnTo>
                  <a:pt x="2756374" y="6007100"/>
                </a:lnTo>
                <a:close/>
              </a:path>
              <a:path w="4177029" h="6032500">
                <a:moveTo>
                  <a:pt x="2769379" y="6007100"/>
                </a:moveTo>
                <a:lnTo>
                  <a:pt x="2756374" y="6007100"/>
                </a:lnTo>
                <a:lnTo>
                  <a:pt x="2753803" y="6019800"/>
                </a:lnTo>
                <a:lnTo>
                  <a:pt x="2756213" y="6032500"/>
                </a:lnTo>
                <a:lnTo>
                  <a:pt x="2768697" y="6032500"/>
                </a:lnTo>
                <a:lnTo>
                  <a:pt x="2771651" y="6019800"/>
                </a:lnTo>
                <a:lnTo>
                  <a:pt x="2769379" y="6007100"/>
                </a:lnTo>
                <a:close/>
              </a:path>
              <a:path w="4177029" h="6032500">
                <a:moveTo>
                  <a:pt x="3027584" y="6007100"/>
                </a:moveTo>
                <a:lnTo>
                  <a:pt x="2769379" y="6007100"/>
                </a:lnTo>
                <a:lnTo>
                  <a:pt x="2771651" y="6019800"/>
                </a:lnTo>
                <a:lnTo>
                  <a:pt x="2768697" y="6032500"/>
                </a:lnTo>
                <a:lnTo>
                  <a:pt x="3027066" y="6032500"/>
                </a:lnTo>
                <a:lnTo>
                  <a:pt x="3024982" y="6019800"/>
                </a:lnTo>
                <a:lnTo>
                  <a:pt x="3027584" y="6007100"/>
                </a:lnTo>
                <a:close/>
              </a:path>
              <a:path w="4177029" h="6032500">
                <a:moveTo>
                  <a:pt x="3038795" y="6007100"/>
                </a:moveTo>
                <a:lnTo>
                  <a:pt x="3027584" y="6007100"/>
                </a:lnTo>
                <a:lnTo>
                  <a:pt x="3024982" y="6019800"/>
                </a:lnTo>
                <a:lnTo>
                  <a:pt x="3027066" y="6032500"/>
                </a:lnTo>
                <a:lnTo>
                  <a:pt x="3038186" y="6032500"/>
                </a:lnTo>
                <a:lnTo>
                  <a:pt x="3040788" y="6019800"/>
                </a:lnTo>
                <a:lnTo>
                  <a:pt x="3038795" y="6007100"/>
                </a:lnTo>
                <a:close/>
              </a:path>
              <a:path w="4177029" h="6032500">
                <a:moveTo>
                  <a:pt x="3296056" y="6007100"/>
                </a:moveTo>
                <a:lnTo>
                  <a:pt x="3038795" y="6007100"/>
                </a:lnTo>
                <a:lnTo>
                  <a:pt x="3040788" y="6019800"/>
                </a:lnTo>
                <a:lnTo>
                  <a:pt x="3038186" y="6032500"/>
                </a:lnTo>
                <a:lnTo>
                  <a:pt x="3296692" y="6032500"/>
                </a:lnTo>
                <a:lnTo>
                  <a:pt x="3293823" y="6019800"/>
                </a:lnTo>
                <a:lnTo>
                  <a:pt x="3296056" y="6007100"/>
                </a:lnTo>
                <a:close/>
              </a:path>
              <a:path w="4177029" h="6032500">
                <a:moveTo>
                  <a:pt x="3309025" y="6007100"/>
                </a:moveTo>
                <a:lnTo>
                  <a:pt x="3296056" y="6007100"/>
                </a:lnTo>
                <a:lnTo>
                  <a:pt x="3293823" y="6019800"/>
                </a:lnTo>
                <a:lnTo>
                  <a:pt x="3296692" y="6032500"/>
                </a:lnTo>
                <a:lnTo>
                  <a:pt x="3308343" y="6032500"/>
                </a:lnTo>
                <a:lnTo>
                  <a:pt x="3311297" y="6019800"/>
                </a:lnTo>
                <a:lnTo>
                  <a:pt x="3309025" y="6007100"/>
                </a:lnTo>
                <a:close/>
              </a:path>
              <a:path w="4177029" h="6032500">
                <a:moveTo>
                  <a:pt x="3565843" y="6007100"/>
                </a:moveTo>
                <a:lnTo>
                  <a:pt x="3309025" y="6007100"/>
                </a:lnTo>
                <a:lnTo>
                  <a:pt x="3311297" y="6019800"/>
                </a:lnTo>
                <a:lnTo>
                  <a:pt x="3308343" y="6032500"/>
                </a:lnTo>
                <a:lnTo>
                  <a:pt x="3565681" y="6032500"/>
                </a:lnTo>
                <a:lnTo>
                  <a:pt x="3563272" y="6019800"/>
                </a:lnTo>
                <a:lnTo>
                  <a:pt x="3565843" y="6007100"/>
                </a:lnTo>
                <a:close/>
              </a:path>
              <a:path w="4177029" h="6032500">
                <a:moveTo>
                  <a:pt x="3577672" y="6007100"/>
                </a:moveTo>
                <a:lnTo>
                  <a:pt x="3565843" y="6007100"/>
                </a:lnTo>
                <a:lnTo>
                  <a:pt x="3563272" y="6019800"/>
                </a:lnTo>
                <a:lnTo>
                  <a:pt x="3565681" y="6032500"/>
                </a:lnTo>
                <a:lnTo>
                  <a:pt x="3577917" y="6032500"/>
                </a:lnTo>
                <a:lnTo>
                  <a:pt x="3579838" y="6019800"/>
                </a:lnTo>
                <a:lnTo>
                  <a:pt x="3577672" y="6007100"/>
                </a:lnTo>
                <a:close/>
              </a:path>
              <a:path w="4177029" h="6032500">
                <a:moveTo>
                  <a:pt x="3837053" y="6007100"/>
                </a:moveTo>
                <a:lnTo>
                  <a:pt x="3577672" y="6007100"/>
                </a:lnTo>
                <a:lnTo>
                  <a:pt x="3579838" y="6019800"/>
                </a:lnTo>
                <a:lnTo>
                  <a:pt x="3577917" y="6032500"/>
                </a:lnTo>
                <a:lnTo>
                  <a:pt x="3836534" y="6032500"/>
                </a:lnTo>
                <a:lnTo>
                  <a:pt x="3834451" y="6019800"/>
                </a:lnTo>
                <a:lnTo>
                  <a:pt x="3837053" y="6007100"/>
                </a:lnTo>
                <a:close/>
              </a:path>
              <a:path w="4177029" h="6032500">
                <a:moveTo>
                  <a:pt x="3848264" y="6007100"/>
                </a:moveTo>
                <a:lnTo>
                  <a:pt x="3837053" y="6007100"/>
                </a:lnTo>
                <a:lnTo>
                  <a:pt x="3834451" y="6019800"/>
                </a:lnTo>
                <a:lnTo>
                  <a:pt x="3836534" y="6032500"/>
                </a:lnTo>
                <a:lnTo>
                  <a:pt x="3847655" y="6032500"/>
                </a:lnTo>
                <a:lnTo>
                  <a:pt x="3850256" y="6019800"/>
                </a:lnTo>
                <a:lnTo>
                  <a:pt x="3848264" y="6007100"/>
                </a:lnTo>
                <a:close/>
              </a:path>
              <a:path w="4177029" h="6032500">
                <a:moveTo>
                  <a:pt x="4106193" y="6007100"/>
                </a:moveTo>
                <a:lnTo>
                  <a:pt x="3848264" y="6007100"/>
                </a:lnTo>
                <a:lnTo>
                  <a:pt x="3850256" y="6019800"/>
                </a:lnTo>
                <a:lnTo>
                  <a:pt x="3847655" y="6032500"/>
                </a:lnTo>
                <a:lnTo>
                  <a:pt x="4106566" y="6032500"/>
                </a:lnTo>
                <a:lnTo>
                  <a:pt x="4104259" y="6019800"/>
                </a:lnTo>
                <a:lnTo>
                  <a:pt x="4106193" y="6007100"/>
                </a:lnTo>
                <a:close/>
              </a:path>
              <a:path w="4177029" h="6032500">
                <a:moveTo>
                  <a:pt x="4118494" y="6007100"/>
                </a:moveTo>
                <a:lnTo>
                  <a:pt x="4106193" y="6007100"/>
                </a:lnTo>
                <a:lnTo>
                  <a:pt x="4104259" y="6019800"/>
                </a:lnTo>
                <a:lnTo>
                  <a:pt x="4106566" y="6032500"/>
                </a:lnTo>
                <a:lnTo>
                  <a:pt x="4117812" y="6032500"/>
                </a:lnTo>
                <a:lnTo>
                  <a:pt x="4120766" y="6019800"/>
                </a:lnTo>
                <a:lnTo>
                  <a:pt x="4118494" y="6007100"/>
                </a:lnTo>
                <a:close/>
              </a:path>
              <a:path w="4177029" h="6032500">
                <a:moveTo>
                  <a:pt x="4139507" y="6007100"/>
                </a:moveTo>
                <a:lnTo>
                  <a:pt x="4118494" y="6007100"/>
                </a:lnTo>
                <a:lnTo>
                  <a:pt x="4120766" y="6019800"/>
                </a:lnTo>
                <a:lnTo>
                  <a:pt x="4117812" y="6032500"/>
                </a:lnTo>
                <a:lnTo>
                  <a:pt x="4143825" y="6032500"/>
                </a:lnTo>
                <a:lnTo>
                  <a:pt x="4143514" y="6019800"/>
                </a:lnTo>
                <a:lnTo>
                  <a:pt x="4139507" y="6019800"/>
                </a:lnTo>
                <a:lnTo>
                  <a:pt x="4139507" y="6007100"/>
                </a:lnTo>
                <a:close/>
              </a:path>
              <a:path w="4177029" h="6032500">
                <a:moveTo>
                  <a:pt x="4170708" y="6007100"/>
                </a:moveTo>
                <a:lnTo>
                  <a:pt x="4158123" y="6007100"/>
                </a:lnTo>
                <a:lnTo>
                  <a:pt x="4143457" y="6017511"/>
                </a:lnTo>
                <a:lnTo>
                  <a:pt x="4143825" y="6032500"/>
                </a:lnTo>
                <a:lnTo>
                  <a:pt x="4158123" y="6032500"/>
                </a:lnTo>
                <a:lnTo>
                  <a:pt x="4171652" y="6022905"/>
                </a:lnTo>
                <a:lnTo>
                  <a:pt x="4172680" y="6019800"/>
                </a:lnTo>
                <a:lnTo>
                  <a:pt x="4173508" y="6019800"/>
                </a:lnTo>
                <a:lnTo>
                  <a:pt x="4170708" y="6007100"/>
                </a:lnTo>
                <a:close/>
              </a:path>
              <a:path w="4177029" h="6032500">
                <a:moveTo>
                  <a:pt x="4171652" y="6022905"/>
                </a:moveTo>
                <a:lnTo>
                  <a:pt x="4158123" y="6032500"/>
                </a:lnTo>
                <a:lnTo>
                  <a:pt x="4168474" y="6032500"/>
                </a:lnTo>
                <a:lnTo>
                  <a:pt x="4171652" y="6022905"/>
                </a:lnTo>
                <a:close/>
              </a:path>
              <a:path w="4177029" h="6032500">
                <a:moveTo>
                  <a:pt x="4176030" y="6019800"/>
                </a:moveTo>
                <a:lnTo>
                  <a:pt x="4172680" y="6019800"/>
                </a:lnTo>
                <a:lnTo>
                  <a:pt x="4171652" y="6022905"/>
                </a:lnTo>
                <a:lnTo>
                  <a:pt x="4176030" y="6019800"/>
                </a:lnTo>
                <a:close/>
              </a:path>
              <a:path w="4177029" h="6032500">
                <a:moveTo>
                  <a:pt x="18519" y="6007100"/>
                </a:moveTo>
                <a:lnTo>
                  <a:pt x="2418" y="6007100"/>
                </a:lnTo>
                <a:lnTo>
                  <a:pt x="613" y="6019800"/>
                </a:lnTo>
                <a:lnTo>
                  <a:pt x="2170" y="6020904"/>
                </a:lnTo>
                <a:lnTo>
                  <a:pt x="1752" y="6019800"/>
                </a:lnTo>
                <a:lnTo>
                  <a:pt x="36409" y="6019800"/>
                </a:lnTo>
                <a:lnTo>
                  <a:pt x="18519" y="6007100"/>
                </a:lnTo>
                <a:close/>
              </a:path>
              <a:path w="4177029" h="6032500">
                <a:moveTo>
                  <a:pt x="2418" y="6007100"/>
                </a:moveTo>
                <a:lnTo>
                  <a:pt x="1092" y="6007100"/>
                </a:lnTo>
                <a:lnTo>
                  <a:pt x="0" y="6019800"/>
                </a:lnTo>
                <a:lnTo>
                  <a:pt x="613" y="6019800"/>
                </a:lnTo>
                <a:lnTo>
                  <a:pt x="2418" y="6007100"/>
                </a:lnTo>
                <a:close/>
              </a:path>
              <a:path w="4177029" h="6032500">
                <a:moveTo>
                  <a:pt x="34472" y="6007100"/>
                </a:moveTo>
                <a:lnTo>
                  <a:pt x="18519" y="6007100"/>
                </a:lnTo>
                <a:lnTo>
                  <a:pt x="36409" y="6019800"/>
                </a:lnTo>
                <a:lnTo>
                  <a:pt x="34472" y="6007100"/>
                </a:lnTo>
                <a:close/>
              </a:path>
              <a:path w="4177029" h="6032500">
                <a:moveTo>
                  <a:pt x="6981" y="5969293"/>
                </a:moveTo>
                <a:lnTo>
                  <a:pt x="5901" y="5994400"/>
                </a:lnTo>
                <a:lnTo>
                  <a:pt x="3496" y="6007100"/>
                </a:lnTo>
                <a:lnTo>
                  <a:pt x="34472" y="6007100"/>
                </a:lnTo>
                <a:lnTo>
                  <a:pt x="36409" y="6019800"/>
                </a:lnTo>
                <a:lnTo>
                  <a:pt x="36894" y="6019800"/>
                </a:lnTo>
                <a:lnTo>
                  <a:pt x="35862" y="6007100"/>
                </a:lnTo>
                <a:lnTo>
                  <a:pt x="33590" y="5994400"/>
                </a:lnTo>
                <a:lnTo>
                  <a:pt x="31319" y="5994400"/>
                </a:lnTo>
                <a:lnTo>
                  <a:pt x="30803" y="5981700"/>
                </a:lnTo>
                <a:lnTo>
                  <a:pt x="10529" y="5981700"/>
                </a:lnTo>
                <a:lnTo>
                  <a:pt x="6981" y="5969293"/>
                </a:lnTo>
                <a:close/>
              </a:path>
              <a:path w="4177029" h="6032500">
                <a:moveTo>
                  <a:pt x="4143202" y="6007100"/>
                </a:moveTo>
                <a:lnTo>
                  <a:pt x="4139507" y="6007100"/>
                </a:lnTo>
                <a:lnTo>
                  <a:pt x="4139507" y="6019800"/>
                </a:lnTo>
                <a:lnTo>
                  <a:pt x="4140234" y="6019800"/>
                </a:lnTo>
                <a:lnTo>
                  <a:pt x="4143457" y="6017511"/>
                </a:lnTo>
                <a:lnTo>
                  <a:pt x="4143202" y="6007100"/>
                </a:lnTo>
                <a:close/>
              </a:path>
              <a:path w="4177029" h="6032500">
                <a:moveTo>
                  <a:pt x="4143457" y="6017511"/>
                </a:moveTo>
                <a:lnTo>
                  <a:pt x="4140234" y="6019800"/>
                </a:lnTo>
                <a:lnTo>
                  <a:pt x="4143514" y="6019800"/>
                </a:lnTo>
                <a:lnTo>
                  <a:pt x="4143457" y="6017511"/>
                </a:lnTo>
                <a:close/>
              </a:path>
              <a:path w="4177029" h="6032500">
                <a:moveTo>
                  <a:pt x="4176643" y="6007100"/>
                </a:moveTo>
                <a:lnTo>
                  <a:pt x="4170708" y="6007100"/>
                </a:lnTo>
                <a:lnTo>
                  <a:pt x="4173508" y="6019800"/>
                </a:lnTo>
                <a:lnTo>
                  <a:pt x="4176643" y="6019800"/>
                </a:lnTo>
                <a:lnTo>
                  <a:pt x="4176643" y="6007100"/>
                </a:lnTo>
                <a:close/>
              </a:path>
              <a:path w="4177029" h="6032500">
                <a:moveTo>
                  <a:pt x="4158123" y="6007100"/>
                </a:moveTo>
                <a:lnTo>
                  <a:pt x="4143202" y="6007100"/>
                </a:lnTo>
                <a:lnTo>
                  <a:pt x="4143457" y="6017511"/>
                </a:lnTo>
                <a:lnTo>
                  <a:pt x="4158123" y="6007100"/>
                </a:lnTo>
                <a:close/>
              </a:path>
              <a:path w="4177029" h="6032500">
                <a:moveTo>
                  <a:pt x="4173122" y="5994400"/>
                </a:moveTo>
                <a:lnTo>
                  <a:pt x="4142980" y="5994400"/>
                </a:lnTo>
                <a:lnTo>
                  <a:pt x="4140597" y="6007100"/>
                </a:lnTo>
                <a:lnTo>
                  <a:pt x="4175543" y="6007100"/>
                </a:lnTo>
                <a:lnTo>
                  <a:pt x="4173122" y="5994400"/>
                </a:lnTo>
                <a:close/>
              </a:path>
              <a:path w="4177029" h="6032500">
                <a:moveTo>
                  <a:pt x="4148207" y="5974962"/>
                </a:moveTo>
                <a:lnTo>
                  <a:pt x="4146308" y="5981700"/>
                </a:lnTo>
                <a:lnTo>
                  <a:pt x="4145327" y="5994400"/>
                </a:lnTo>
                <a:lnTo>
                  <a:pt x="4170702" y="5994400"/>
                </a:lnTo>
                <a:lnTo>
                  <a:pt x="4169601" y="5981700"/>
                </a:lnTo>
                <a:lnTo>
                  <a:pt x="4150133" y="5981700"/>
                </a:lnTo>
                <a:lnTo>
                  <a:pt x="4148207" y="5974962"/>
                </a:lnTo>
                <a:close/>
              </a:path>
              <a:path w="4177029" h="6032500">
                <a:moveTo>
                  <a:pt x="30142" y="5969000"/>
                </a:moveTo>
                <a:lnTo>
                  <a:pt x="6993" y="5969000"/>
                </a:lnTo>
                <a:lnTo>
                  <a:pt x="6981" y="5969293"/>
                </a:lnTo>
                <a:lnTo>
                  <a:pt x="10529" y="5981700"/>
                </a:lnTo>
                <a:lnTo>
                  <a:pt x="26510" y="5981700"/>
                </a:lnTo>
                <a:lnTo>
                  <a:pt x="30142" y="5969000"/>
                </a:lnTo>
                <a:close/>
              </a:path>
              <a:path w="4177029" h="6032500">
                <a:moveTo>
                  <a:pt x="30286" y="5969000"/>
                </a:moveTo>
                <a:lnTo>
                  <a:pt x="30142" y="5969000"/>
                </a:lnTo>
                <a:lnTo>
                  <a:pt x="26510" y="5981700"/>
                </a:lnTo>
                <a:lnTo>
                  <a:pt x="30803" y="5981700"/>
                </a:lnTo>
                <a:lnTo>
                  <a:pt x="30286" y="5969000"/>
                </a:lnTo>
                <a:close/>
              </a:path>
              <a:path w="4177029" h="6032500">
                <a:moveTo>
                  <a:pt x="4165941" y="5969000"/>
                </a:moveTo>
                <a:lnTo>
                  <a:pt x="4149887" y="5969000"/>
                </a:lnTo>
                <a:lnTo>
                  <a:pt x="4148207" y="5974962"/>
                </a:lnTo>
                <a:lnTo>
                  <a:pt x="4150133" y="5981700"/>
                </a:lnTo>
                <a:lnTo>
                  <a:pt x="4166114" y="5981700"/>
                </a:lnTo>
                <a:lnTo>
                  <a:pt x="4167851" y="5975626"/>
                </a:lnTo>
                <a:lnTo>
                  <a:pt x="4165941" y="5969000"/>
                </a:lnTo>
                <a:close/>
              </a:path>
              <a:path w="4177029" h="6032500">
                <a:moveTo>
                  <a:pt x="4167851" y="5975626"/>
                </a:moveTo>
                <a:lnTo>
                  <a:pt x="4166114" y="5981700"/>
                </a:lnTo>
                <a:lnTo>
                  <a:pt x="4169601" y="5981700"/>
                </a:lnTo>
                <a:lnTo>
                  <a:pt x="4167851" y="5975626"/>
                </a:lnTo>
                <a:close/>
              </a:path>
              <a:path w="4177029" h="6032500">
                <a:moveTo>
                  <a:pt x="4169746" y="5969000"/>
                </a:moveTo>
                <a:lnTo>
                  <a:pt x="4165941" y="5969000"/>
                </a:lnTo>
                <a:lnTo>
                  <a:pt x="4167851" y="5975626"/>
                </a:lnTo>
                <a:lnTo>
                  <a:pt x="4169746" y="5969000"/>
                </a:lnTo>
                <a:close/>
              </a:path>
              <a:path w="4177029" h="6032500">
                <a:moveTo>
                  <a:pt x="4149887" y="5969000"/>
                </a:moveTo>
                <a:lnTo>
                  <a:pt x="4146501" y="5969000"/>
                </a:lnTo>
                <a:lnTo>
                  <a:pt x="4148207" y="5974962"/>
                </a:lnTo>
                <a:lnTo>
                  <a:pt x="4149887" y="5969000"/>
                </a:lnTo>
                <a:close/>
              </a:path>
              <a:path w="4177029" h="6032500">
                <a:moveTo>
                  <a:pt x="28406" y="5918200"/>
                </a:moveTo>
                <a:lnTo>
                  <a:pt x="9760" y="5918200"/>
                </a:lnTo>
                <a:lnTo>
                  <a:pt x="10031" y="5930900"/>
                </a:lnTo>
                <a:lnTo>
                  <a:pt x="9541" y="5930900"/>
                </a:lnTo>
                <a:lnTo>
                  <a:pt x="7387" y="5956300"/>
                </a:lnTo>
                <a:lnTo>
                  <a:pt x="6897" y="5969000"/>
                </a:lnTo>
                <a:lnTo>
                  <a:pt x="6981" y="5969293"/>
                </a:lnTo>
                <a:lnTo>
                  <a:pt x="6993" y="5969000"/>
                </a:lnTo>
                <a:lnTo>
                  <a:pt x="30142" y="5969000"/>
                </a:lnTo>
                <a:lnTo>
                  <a:pt x="29870" y="5956300"/>
                </a:lnTo>
                <a:lnTo>
                  <a:pt x="28677" y="5930900"/>
                </a:lnTo>
                <a:lnTo>
                  <a:pt x="28406" y="5918200"/>
                </a:lnTo>
                <a:close/>
              </a:path>
              <a:path w="4177029" h="6032500">
                <a:moveTo>
                  <a:pt x="4169062" y="5930900"/>
                </a:moveTo>
                <a:lnTo>
                  <a:pt x="4146064" y="5930900"/>
                </a:lnTo>
                <a:lnTo>
                  <a:pt x="4145440" y="5943600"/>
                </a:lnTo>
                <a:lnTo>
                  <a:pt x="4145789" y="5956300"/>
                </a:lnTo>
                <a:lnTo>
                  <a:pt x="4146267" y="5969000"/>
                </a:lnTo>
                <a:lnTo>
                  <a:pt x="4169403" y="5969000"/>
                </a:lnTo>
                <a:lnTo>
                  <a:pt x="4168776" y="5956300"/>
                </a:lnTo>
                <a:lnTo>
                  <a:pt x="4168465" y="5956300"/>
                </a:lnTo>
                <a:lnTo>
                  <a:pt x="4169072" y="5943600"/>
                </a:lnTo>
                <a:lnTo>
                  <a:pt x="4169062" y="5930900"/>
                </a:lnTo>
                <a:close/>
              </a:path>
              <a:path w="4177029" h="6032500">
                <a:moveTo>
                  <a:pt x="4165680" y="5918200"/>
                </a:moveTo>
                <a:lnTo>
                  <a:pt x="4146952" y="5918200"/>
                </a:lnTo>
                <a:lnTo>
                  <a:pt x="4146784" y="5930900"/>
                </a:lnTo>
                <a:lnTo>
                  <a:pt x="4167480" y="5930900"/>
                </a:lnTo>
                <a:lnTo>
                  <a:pt x="4165680" y="5918200"/>
                </a:lnTo>
                <a:close/>
              </a:path>
              <a:path w="4177029" h="6032500">
                <a:moveTo>
                  <a:pt x="28772" y="5892800"/>
                </a:moveTo>
                <a:lnTo>
                  <a:pt x="8729" y="5892800"/>
                </a:lnTo>
                <a:lnTo>
                  <a:pt x="8729" y="5905500"/>
                </a:lnTo>
                <a:lnTo>
                  <a:pt x="9199" y="5918200"/>
                </a:lnTo>
                <a:lnTo>
                  <a:pt x="28546" y="5918200"/>
                </a:lnTo>
                <a:lnTo>
                  <a:pt x="28768" y="5905500"/>
                </a:lnTo>
                <a:lnTo>
                  <a:pt x="28772" y="5892800"/>
                </a:lnTo>
                <a:close/>
              </a:path>
              <a:path w="4177029" h="6032500">
                <a:moveTo>
                  <a:pt x="4167084" y="5867400"/>
                </a:moveTo>
                <a:lnTo>
                  <a:pt x="4147610" y="5867400"/>
                </a:lnTo>
                <a:lnTo>
                  <a:pt x="4146376" y="5880100"/>
                </a:lnTo>
                <a:lnTo>
                  <a:pt x="4145301" y="5892800"/>
                </a:lnTo>
                <a:lnTo>
                  <a:pt x="4144958" y="5905500"/>
                </a:lnTo>
                <a:lnTo>
                  <a:pt x="4145922" y="5918200"/>
                </a:lnTo>
                <a:lnTo>
                  <a:pt x="4165020" y="5918200"/>
                </a:lnTo>
                <a:lnTo>
                  <a:pt x="4165546" y="5905500"/>
                </a:lnTo>
                <a:lnTo>
                  <a:pt x="4166184" y="5892800"/>
                </a:lnTo>
                <a:lnTo>
                  <a:pt x="4166723" y="5892800"/>
                </a:lnTo>
                <a:lnTo>
                  <a:pt x="4166950" y="5880100"/>
                </a:lnTo>
                <a:lnTo>
                  <a:pt x="4167084" y="5867400"/>
                </a:lnTo>
                <a:close/>
              </a:path>
              <a:path w="4177029" h="6032500">
                <a:moveTo>
                  <a:pt x="28261" y="5740400"/>
                </a:moveTo>
                <a:lnTo>
                  <a:pt x="8054" y="5740400"/>
                </a:lnTo>
                <a:lnTo>
                  <a:pt x="7571" y="5753100"/>
                </a:lnTo>
                <a:lnTo>
                  <a:pt x="7137" y="5765800"/>
                </a:lnTo>
                <a:lnTo>
                  <a:pt x="9693" y="5765800"/>
                </a:lnTo>
                <a:lnTo>
                  <a:pt x="6897" y="5778500"/>
                </a:lnTo>
                <a:lnTo>
                  <a:pt x="6670" y="5778500"/>
                </a:lnTo>
                <a:lnTo>
                  <a:pt x="7412" y="5803900"/>
                </a:lnTo>
                <a:lnTo>
                  <a:pt x="7185" y="5803900"/>
                </a:lnTo>
                <a:lnTo>
                  <a:pt x="6463" y="5816600"/>
                </a:lnTo>
                <a:lnTo>
                  <a:pt x="8778" y="5829300"/>
                </a:lnTo>
                <a:lnTo>
                  <a:pt x="9597" y="5829300"/>
                </a:lnTo>
                <a:lnTo>
                  <a:pt x="10116" y="5842000"/>
                </a:lnTo>
                <a:lnTo>
                  <a:pt x="10929" y="5842000"/>
                </a:lnTo>
                <a:lnTo>
                  <a:pt x="11571" y="5854700"/>
                </a:lnTo>
                <a:lnTo>
                  <a:pt x="11574" y="5867400"/>
                </a:lnTo>
                <a:lnTo>
                  <a:pt x="11001" y="5880100"/>
                </a:lnTo>
                <a:lnTo>
                  <a:pt x="10170" y="5880100"/>
                </a:lnTo>
                <a:lnTo>
                  <a:pt x="9330" y="5892800"/>
                </a:lnTo>
                <a:lnTo>
                  <a:pt x="28261" y="5892800"/>
                </a:lnTo>
                <a:lnTo>
                  <a:pt x="27036" y="5867400"/>
                </a:lnTo>
                <a:lnTo>
                  <a:pt x="27899" y="5854700"/>
                </a:lnTo>
                <a:lnTo>
                  <a:pt x="29522" y="5842000"/>
                </a:lnTo>
                <a:lnTo>
                  <a:pt x="30576" y="5829300"/>
                </a:lnTo>
                <a:lnTo>
                  <a:pt x="30664" y="5816600"/>
                </a:lnTo>
                <a:lnTo>
                  <a:pt x="30299" y="5803900"/>
                </a:lnTo>
                <a:lnTo>
                  <a:pt x="29736" y="5791200"/>
                </a:lnTo>
                <a:lnTo>
                  <a:pt x="29226" y="5791200"/>
                </a:lnTo>
                <a:lnTo>
                  <a:pt x="29165" y="5778500"/>
                </a:lnTo>
                <a:lnTo>
                  <a:pt x="29425" y="5765800"/>
                </a:lnTo>
                <a:lnTo>
                  <a:pt x="29585" y="5753100"/>
                </a:lnTo>
                <a:lnTo>
                  <a:pt x="29226" y="5753100"/>
                </a:lnTo>
                <a:lnTo>
                  <a:pt x="28261" y="5740400"/>
                </a:lnTo>
                <a:close/>
              </a:path>
              <a:path w="4177029" h="6032500">
                <a:moveTo>
                  <a:pt x="4167005" y="5765800"/>
                </a:moveTo>
                <a:lnTo>
                  <a:pt x="4147900" y="5765800"/>
                </a:lnTo>
                <a:lnTo>
                  <a:pt x="4148394" y="5778500"/>
                </a:lnTo>
                <a:lnTo>
                  <a:pt x="4147694" y="5791200"/>
                </a:lnTo>
                <a:lnTo>
                  <a:pt x="4146977" y="5816600"/>
                </a:lnTo>
                <a:lnTo>
                  <a:pt x="4147417" y="5842000"/>
                </a:lnTo>
                <a:lnTo>
                  <a:pt x="4148085" y="5842000"/>
                </a:lnTo>
                <a:lnTo>
                  <a:pt x="4148454" y="5854700"/>
                </a:lnTo>
                <a:lnTo>
                  <a:pt x="4148353" y="5867400"/>
                </a:lnTo>
                <a:lnTo>
                  <a:pt x="4167233" y="5867400"/>
                </a:lnTo>
                <a:lnTo>
                  <a:pt x="4167010" y="5854700"/>
                </a:lnTo>
                <a:lnTo>
                  <a:pt x="4166033" y="5854700"/>
                </a:lnTo>
                <a:lnTo>
                  <a:pt x="4165987" y="5842000"/>
                </a:lnTo>
                <a:lnTo>
                  <a:pt x="4167769" y="5816600"/>
                </a:lnTo>
                <a:lnTo>
                  <a:pt x="4169913" y="5803900"/>
                </a:lnTo>
                <a:lnTo>
                  <a:pt x="4170953" y="5791200"/>
                </a:lnTo>
                <a:lnTo>
                  <a:pt x="4170252" y="5791200"/>
                </a:lnTo>
                <a:lnTo>
                  <a:pt x="4168674" y="5778500"/>
                </a:lnTo>
                <a:lnTo>
                  <a:pt x="4167005" y="5765800"/>
                </a:lnTo>
                <a:close/>
              </a:path>
              <a:path w="4177029" h="6032500">
                <a:moveTo>
                  <a:pt x="4146453" y="5702300"/>
                </a:moveTo>
                <a:lnTo>
                  <a:pt x="4146308" y="5702300"/>
                </a:lnTo>
                <a:lnTo>
                  <a:pt x="4146549" y="5715000"/>
                </a:lnTo>
                <a:lnTo>
                  <a:pt x="4147080" y="5727700"/>
                </a:lnTo>
                <a:lnTo>
                  <a:pt x="4147851" y="5727700"/>
                </a:lnTo>
                <a:lnTo>
                  <a:pt x="4147588" y="5740400"/>
                </a:lnTo>
                <a:lnTo>
                  <a:pt x="4147152" y="5753100"/>
                </a:lnTo>
                <a:lnTo>
                  <a:pt x="4147078" y="5765800"/>
                </a:lnTo>
                <a:lnTo>
                  <a:pt x="4166033" y="5765800"/>
                </a:lnTo>
                <a:lnTo>
                  <a:pt x="4166410" y="5753100"/>
                </a:lnTo>
                <a:lnTo>
                  <a:pt x="4169098" y="5715000"/>
                </a:lnTo>
                <a:lnTo>
                  <a:pt x="4150093" y="5715000"/>
                </a:lnTo>
                <a:lnTo>
                  <a:pt x="4146453" y="5702300"/>
                </a:lnTo>
                <a:close/>
              </a:path>
              <a:path w="4177029" h="6032500">
                <a:moveTo>
                  <a:pt x="6993" y="5702300"/>
                </a:moveTo>
                <a:lnTo>
                  <a:pt x="6704" y="5715000"/>
                </a:lnTo>
                <a:lnTo>
                  <a:pt x="9742" y="5727700"/>
                </a:lnTo>
                <a:lnTo>
                  <a:pt x="8295" y="5727700"/>
                </a:lnTo>
                <a:lnTo>
                  <a:pt x="7040" y="5740400"/>
                </a:lnTo>
                <a:lnTo>
                  <a:pt x="27779" y="5740400"/>
                </a:lnTo>
                <a:lnTo>
                  <a:pt x="27779" y="5727700"/>
                </a:lnTo>
                <a:lnTo>
                  <a:pt x="30286" y="5715000"/>
                </a:lnTo>
                <a:lnTo>
                  <a:pt x="10618" y="5715000"/>
                </a:lnTo>
                <a:lnTo>
                  <a:pt x="6993" y="5702300"/>
                </a:lnTo>
                <a:close/>
              </a:path>
              <a:path w="4177029" h="6032500">
                <a:moveTo>
                  <a:pt x="29900" y="5676900"/>
                </a:moveTo>
                <a:lnTo>
                  <a:pt x="7501" y="5676900"/>
                </a:lnTo>
                <a:lnTo>
                  <a:pt x="7228" y="5689600"/>
                </a:lnTo>
                <a:lnTo>
                  <a:pt x="7054" y="5702300"/>
                </a:lnTo>
                <a:lnTo>
                  <a:pt x="10618" y="5715000"/>
                </a:lnTo>
                <a:lnTo>
                  <a:pt x="26565" y="5715000"/>
                </a:lnTo>
                <a:lnTo>
                  <a:pt x="30190" y="5702300"/>
                </a:lnTo>
                <a:lnTo>
                  <a:pt x="30190" y="5689600"/>
                </a:lnTo>
                <a:lnTo>
                  <a:pt x="27924" y="5689600"/>
                </a:lnTo>
                <a:lnTo>
                  <a:pt x="29900" y="5676900"/>
                </a:lnTo>
                <a:close/>
              </a:path>
              <a:path w="4177029" h="6032500">
                <a:moveTo>
                  <a:pt x="30286" y="5702300"/>
                </a:moveTo>
                <a:lnTo>
                  <a:pt x="26565" y="5715000"/>
                </a:lnTo>
                <a:lnTo>
                  <a:pt x="30286" y="5715000"/>
                </a:lnTo>
                <a:lnTo>
                  <a:pt x="30286" y="5702300"/>
                </a:lnTo>
                <a:close/>
              </a:path>
              <a:path w="4177029" h="6032500">
                <a:moveTo>
                  <a:pt x="4169684" y="5524500"/>
                </a:moveTo>
                <a:lnTo>
                  <a:pt x="4148567" y="5524500"/>
                </a:lnTo>
                <a:lnTo>
                  <a:pt x="4147767" y="5537200"/>
                </a:lnTo>
                <a:lnTo>
                  <a:pt x="4147129" y="5549900"/>
                </a:lnTo>
                <a:lnTo>
                  <a:pt x="4148266" y="5575300"/>
                </a:lnTo>
                <a:lnTo>
                  <a:pt x="4147676" y="5588000"/>
                </a:lnTo>
                <a:lnTo>
                  <a:pt x="4146716" y="5600700"/>
                </a:lnTo>
                <a:lnTo>
                  <a:pt x="4146212" y="5600700"/>
                </a:lnTo>
                <a:lnTo>
                  <a:pt x="4146438" y="5613400"/>
                </a:lnTo>
                <a:lnTo>
                  <a:pt x="4146977" y="5626100"/>
                </a:lnTo>
                <a:lnTo>
                  <a:pt x="4147615" y="5638800"/>
                </a:lnTo>
                <a:lnTo>
                  <a:pt x="4148141" y="5651500"/>
                </a:lnTo>
                <a:lnTo>
                  <a:pt x="4148080" y="5664200"/>
                </a:lnTo>
                <a:lnTo>
                  <a:pt x="4147477" y="5676900"/>
                </a:lnTo>
                <a:lnTo>
                  <a:pt x="4146784" y="5689600"/>
                </a:lnTo>
                <a:lnTo>
                  <a:pt x="4146453" y="5702300"/>
                </a:lnTo>
                <a:lnTo>
                  <a:pt x="4150093" y="5715000"/>
                </a:lnTo>
                <a:lnTo>
                  <a:pt x="4166107" y="5715000"/>
                </a:lnTo>
                <a:lnTo>
                  <a:pt x="4169746" y="5702300"/>
                </a:lnTo>
                <a:lnTo>
                  <a:pt x="4169591" y="5689600"/>
                </a:lnTo>
                <a:lnTo>
                  <a:pt x="4169228" y="5689600"/>
                </a:lnTo>
                <a:lnTo>
                  <a:pt x="4168811" y="5676900"/>
                </a:lnTo>
                <a:lnTo>
                  <a:pt x="4168493" y="5664200"/>
                </a:lnTo>
                <a:lnTo>
                  <a:pt x="4169198" y="5651500"/>
                </a:lnTo>
                <a:lnTo>
                  <a:pt x="4168782" y="5651500"/>
                </a:lnTo>
                <a:lnTo>
                  <a:pt x="4167288" y="5638800"/>
                </a:lnTo>
                <a:lnTo>
                  <a:pt x="4166051" y="5626100"/>
                </a:lnTo>
                <a:lnTo>
                  <a:pt x="4165492" y="5613400"/>
                </a:lnTo>
                <a:lnTo>
                  <a:pt x="4166033" y="5613400"/>
                </a:lnTo>
                <a:lnTo>
                  <a:pt x="4166685" y="5600700"/>
                </a:lnTo>
                <a:lnTo>
                  <a:pt x="4166871" y="5588000"/>
                </a:lnTo>
                <a:lnTo>
                  <a:pt x="4166950" y="5575300"/>
                </a:lnTo>
                <a:lnTo>
                  <a:pt x="4167209" y="5562600"/>
                </a:lnTo>
                <a:lnTo>
                  <a:pt x="4167655" y="5562600"/>
                </a:lnTo>
                <a:lnTo>
                  <a:pt x="4168326" y="5549900"/>
                </a:lnTo>
                <a:lnTo>
                  <a:pt x="4169265" y="5537200"/>
                </a:lnTo>
                <a:lnTo>
                  <a:pt x="4169684" y="5524500"/>
                </a:lnTo>
                <a:close/>
              </a:path>
              <a:path w="4177029" h="6032500">
                <a:moveTo>
                  <a:pt x="4169746" y="5702300"/>
                </a:moveTo>
                <a:lnTo>
                  <a:pt x="4166107" y="5715000"/>
                </a:lnTo>
                <a:lnTo>
                  <a:pt x="4169098" y="5715000"/>
                </a:lnTo>
                <a:lnTo>
                  <a:pt x="4169746" y="5702300"/>
                </a:lnTo>
                <a:close/>
              </a:path>
              <a:path w="4177029" h="6032500">
                <a:moveTo>
                  <a:pt x="6897" y="5435600"/>
                </a:moveTo>
                <a:lnTo>
                  <a:pt x="7052" y="5448300"/>
                </a:lnTo>
                <a:lnTo>
                  <a:pt x="7415" y="5461000"/>
                </a:lnTo>
                <a:lnTo>
                  <a:pt x="7832" y="5461000"/>
                </a:lnTo>
                <a:lnTo>
                  <a:pt x="8150" y="5473700"/>
                </a:lnTo>
                <a:lnTo>
                  <a:pt x="8031" y="5486400"/>
                </a:lnTo>
                <a:lnTo>
                  <a:pt x="7445" y="5486400"/>
                </a:lnTo>
                <a:lnTo>
                  <a:pt x="7140" y="5499100"/>
                </a:lnTo>
                <a:lnTo>
                  <a:pt x="9355" y="5499100"/>
                </a:lnTo>
                <a:lnTo>
                  <a:pt x="10592" y="5511800"/>
                </a:lnTo>
                <a:lnTo>
                  <a:pt x="11150" y="5524500"/>
                </a:lnTo>
                <a:lnTo>
                  <a:pt x="10610" y="5537200"/>
                </a:lnTo>
                <a:lnTo>
                  <a:pt x="9958" y="5537200"/>
                </a:lnTo>
                <a:lnTo>
                  <a:pt x="9772" y="5549900"/>
                </a:lnTo>
                <a:lnTo>
                  <a:pt x="9776" y="5562600"/>
                </a:lnTo>
                <a:lnTo>
                  <a:pt x="9433" y="5575300"/>
                </a:lnTo>
                <a:lnTo>
                  <a:pt x="8988" y="5588000"/>
                </a:lnTo>
                <a:lnTo>
                  <a:pt x="8317" y="5588000"/>
                </a:lnTo>
                <a:lnTo>
                  <a:pt x="7378" y="5600700"/>
                </a:lnTo>
                <a:lnTo>
                  <a:pt x="6959" y="5613400"/>
                </a:lnTo>
                <a:lnTo>
                  <a:pt x="7493" y="5626100"/>
                </a:lnTo>
                <a:lnTo>
                  <a:pt x="8308" y="5638800"/>
                </a:lnTo>
                <a:lnTo>
                  <a:pt x="8729" y="5638800"/>
                </a:lnTo>
                <a:lnTo>
                  <a:pt x="8662" y="5651500"/>
                </a:lnTo>
                <a:lnTo>
                  <a:pt x="8476" y="5664200"/>
                </a:lnTo>
                <a:lnTo>
                  <a:pt x="8200" y="5664200"/>
                </a:lnTo>
                <a:lnTo>
                  <a:pt x="7861" y="5676900"/>
                </a:lnTo>
                <a:lnTo>
                  <a:pt x="30292" y="5676900"/>
                </a:lnTo>
                <a:lnTo>
                  <a:pt x="29310" y="5664200"/>
                </a:lnTo>
                <a:lnTo>
                  <a:pt x="28056" y="5651500"/>
                </a:lnTo>
                <a:lnTo>
                  <a:pt x="27635" y="5651500"/>
                </a:lnTo>
                <a:lnTo>
                  <a:pt x="28544" y="5638800"/>
                </a:lnTo>
                <a:lnTo>
                  <a:pt x="28658" y="5626100"/>
                </a:lnTo>
                <a:lnTo>
                  <a:pt x="28116" y="5626100"/>
                </a:lnTo>
                <a:lnTo>
                  <a:pt x="28076" y="5613400"/>
                </a:lnTo>
                <a:lnTo>
                  <a:pt x="28876" y="5600700"/>
                </a:lnTo>
                <a:lnTo>
                  <a:pt x="29514" y="5588000"/>
                </a:lnTo>
                <a:lnTo>
                  <a:pt x="28377" y="5575300"/>
                </a:lnTo>
                <a:lnTo>
                  <a:pt x="28966" y="5562600"/>
                </a:lnTo>
                <a:lnTo>
                  <a:pt x="29927" y="5549900"/>
                </a:lnTo>
                <a:lnTo>
                  <a:pt x="30431" y="5537200"/>
                </a:lnTo>
                <a:lnTo>
                  <a:pt x="30204" y="5524500"/>
                </a:lnTo>
                <a:lnTo>
                  <a:pt x="29666" y="5511800"/>
                </a:lnTo>
                <a:lnTo>
                  <a:pt x="29027" y="5499100"/>
                </a:lnTo>
                <a:lnTo>
                  <a:pt x="28502" y="5486400"/>
                </a:lnTo>
                <a:lnTo>
                  <a:pt x="28562" y="5473700"/>
                </a:lnTo>
                <a:lnTo>
                  <a:pt x="29165" y="5461000"/>
                </a:lnTo>
                <a:lnTo>
                  <a:pt x="29858" y="5448300"/>
                </a:lnTo>
                <a:lnTo>
                  <a:pt x="10559" y="5448300"/>
                </a:lnTo>
                <a:lnTo>
                  <a:pt x="6897" y="5435600"/>
                </a:lnTo>
                <a:close/>
              </a:path>
              <a:path w="4177029" h="6032500">
                <a:moveTo>
                  <a:pt x="4168443" y="5473700"/>
                </a:moveTo>
                <a:lnTo>
                  <a:pt x="4147332" y="5473700"/>
                </a:lnTo>
                <a:lnTo>
                  <a:pt x="4148586" y="5486400"/>
                </a:lnTo>
                <a:lnTo>
                  <a:pt x="4149008" y="5499100"/>
                </a:lnTo>
                <a:lnTo>
                  <a:pt x="4148098" y="5511800"/>
                </a:lnTo>
                <a:lnTo>
                  <a:pt x="4148526" y="5524500"/>
                </a:lnTo>
                <a:lnTo>
                  <a:pt x="4169150" y="5524500"/>
                </a:lnTo>
                <a:lnTo>
                  <a:pt x="4168335" y="5511800"/>
                </a:lnTo>
                <a:lnTo>
                  <a:pt x="4167913" y="5499100"/>
                </a:lnTo>
                <a:lnTo>
                  <a:pt x="4168167" y="5486400"/>
                </a:lnTo>
                <a:lnTo>
                  <a:pt x="4168443" y="5473700"/>
                </a:lnTo>
                <a:close/>
              </a:path>
              <a:path w="4177029" h="6032500">
                <a:moveTo>
                  <a:pt x="4169415" y="5448300"/>
                </a:moveTo>
                <a:lnTo>
                  <a:pt x="4148719" y="5448300"/>
                </a:lnTo>
                <a:lnTo>
                  <a:pt x="4146741" y="5461000"/>
                </a:lnTo>
                <a:lnTo>
                  <a:pt x="4146349" y="5473700"/>
                </a:lnTo>
                <a:lnTo>
                  <a:pt x="4168782" y="5473700"/>
                </a:lnTo>
                <a:lnTo>
                  <a:pt x="4169142" y="5461000"/>
                </a:lnTo>
                <a:lnTo>
                  <a:pt x="4169415" y="5448300"/>
                </a:lnTo>
                <a:close/>
              </a:path>
              <a:path w="4177029" h="6032500">
                <a:moveTo>
                  <a:pt x="29691" y="5219700"/>
                </a:moveTo>
                <a:lnTo>
                  <a:pt x="10963" y="5219700"/>
                </a:lnTo>
                <a:lnTo>
                  <a:pt x="11623" y="5232400"/>
                </a:lnTo>
                <a:lnTo>
                  <a:pt x="11097" y="5232400"/>
                </a:lnTo>
                <a:lnTo>
                  <a:pt x="10459" y="5245100"/>
                </a:lnTo>
                <a:lnTo>
                  <a:pt x="9920" y="5257800"/>
                </a:lnTo>
                <a:lnTo>
                  <a:pt x="9693" y="5257800"/>
                </a:lnTo>
                <a:lnTo>
                  <a:pt x="9559" y="5270500"/>
                </a:lnTo>
                <a:lnTo>
                  <a:pt x="9410" y="5270500"/>
                </a:lnTo>
                <a:lnTo>
                  <a:pt x="9633" y="5283200"/>
                </a:lnTo>
                <a:lnTo>
                  <a:pt x="10610" y="5295900"/>
                </a:lnTo>
                <a:lnTo>
                  <a:pt x="10655" y="5308600"/>
                </a:lnTo>
                <a:lnTo>
                  <a:pt x="8874" y="5321300"/>
                </a:lnTo>
                <a:lnTo>
                  <a:pt x="6730" y="5334000"/>
                </a:lnTo>
                <a:lnTo>
                  <a:pt x="5690" y="5346700"/>
                </a:lnTo>
                <a:lnTo>
                  <a:pt x="6391" y="5359400"/>
                </a:lnTo>
                <a:lnTo>
                  <a:pt x="7969" y="5359400"/>
                </a:lnTo>
                <a:lnTo>
                  <a:pt x="9638" y="5372100"/>
                </a:lnTo>
                <a:lnTo>
                  <a:pt x="10610" y="5384800"/>
                </a:lnTo>
                <a:lnTo>
                  <a:pt x="10233" y="5397500"/>
                </a:lnTo>
                <a:lnTo>
                  <a:pt x="7545" y="5422900"/>
                </a:lnTo>
                <a:lnTo>
                  <a:pt x="6897" y="5435600"/>
                </a:lnTo>
                <a:lnTo>
                  <a:pt x="10559" y="5448300"/>
                </a:lnTo>
                <a:lnTo>
                  <a:pt x="26673" y="5448300"/>
                </a:lnTo>
                <a:lnTo>
                  <a:pt x="30176" y="5436152"/>
                </a:lnTo>
                <a:lnTo>
                  <a:pt x="30190" y="5435600"/>
                </a:lnTo>
                <a:lnTo>
                  <a:pt x="10536" y="5435600"/>
                </a:lnTo>
                <a:lnTo>
                  <a:pt x="18543" y="5422900"/>
                </a:lnTo>
                <a:lnTo>
                  <a:pt x="29563" y="5422900"/>
                </a:lnTo>
                <a:lnTo>
                  <a:pt x="29033" y="5410200"/>
                </a:lnTo>
                <a:lnTo>
                  <a:pt x="28792" y="5410200"/>
                </a:lnTo>
                <a:lnTo>
                  <a:pt x="29055" y="5397500"/>
                </a:lnTo>
                <a:lnTo>
                  <a:pt x="29491" y="5397500"/>
                </a:lnTo>
                <a:lnTo>
                  <a:pt x="29565" y="5384800"/>
                </a:lnTo>
                <a:lnTo>
                  <a:pt x="28743" y="5372100"/>
                </a:lnTo>
                <a:lnTo>
                  <a:pt x="28249" y="5359400"/>
                </a:lnTo>
                <a:lnTo>
                  <a:pt x="28949" y="5346700"/>
                </a:lnTo>
                <a:lnTo>
                  <a:pt x="29666" y="5321300"/>
                </a:lnTo>
                <a:lnTo>
                  <a:pt x="29226" y="5308600"/>
                </a:lnTo>
                <a:lnTo>
                  <a:pt x="28558" y="5295900"/>
                </a:lnTo>
                <a:lnTo>
                  <a:pt x="28189" y="5283200"/>
                </a:lnTo>
                <a:lnTo>
                  <a:pt x="29033" y="5270500"/>
                </a:lnTo>
                <a:lnTo>
                  <a:pt x="30266" y="5257800"/>
                </a:lnTo>
                <a:lnTo>
                  <a:pt x="31342" y="5245100"/>
                </a:lnTo>
                <a:lnTo>
                  <a:pt x="31685" y="5245100"/>
                </a:lnTo>
                <a:lnTo>
                  <a:pt x="30721" y="5232400"/>
                </a:lnTo>
                <a:lnTo>
                  <a:pt x="29691" y="5219700"/>
                </a:lnTo>
                <a:close/>
              </a:path>
              <a:path w="4177029" h="6032500">
                <a:moveTo>
                  <a:pt x="30176" y="5436152"/>
                </a:moveTo>
                <a:lnTo>
                  <a:pt x="26673" y="5448300"/>
                </a:lnTo>
                <a:lnTo>
                  <a:pt x="29858" y="5448300"/>
                </a:lnTo>
                <a:lnTo>
                  <a:pt x="30176" y="5436152"/>
                </a:lnTo>
                <a:close/>
              </a:path>
              <a:path w="4177029" h="6032500">
                <a:moveTo>
                  <a:pt x="4146453" y="5435935"/>
                </a:moveTo>
                <a:lnTo>
                  <a:pt x="4146453" y="5448300"/>
                </a:lnTo>
                <a:lnTo>
                  <a:pt x="4150011" y="5448300"/>
                </a:lnTo>
                <a:lnTo>
                  <a:pt x="4146453" y="5435935"/>
                </a:lnTo>
                <a:close/>
              </a:path>
              <a:path w="4177029" h="6032500">
                <a:moveTo>
                  <a:pt x="4169650" y="5435600"/>
                </a:moveTo>
                <a:lnTo>
                  <a:pt x="4146453" y="5435600"/>
                </a:lnTo>
                <a:lnTo>
                  <a:pt x="4146515" y="5436152"/>
                </a:lnTo>
                <a:lnTo>
                  <a:pt x="4150011" y="5448300"/>
                </a:lnTo>
                <a:lnTo>
                  <a:pt x="4166091" y="5448300"/>
                </a:lnTo>
                <a:lnTo>
                  <a:pt x="4169587" y="5436152"/>
                </a:lnTo>
                <a:lnTo>
                  <a:pt x="4169650" y="5435600"/>
                </a:lnTo>
                <a:close/>
              </a:path>
              <a:path w="4177029" h="6032500">
                <a:moveTo>
                  <a:pt x="4169648" y="5435941"/>
                </a:moveTo>
                <a:lnTo>
                  <a:pt x="4166091" y="5448300"/>
                </a:lnTo>
                <a:lnTo>
                  <a:pt x="4169589" y="5448300"/>
                </a:lnTo>
                <a:lnTo>
                  <a:pt x="4169648" y="5435941"/>
                </a:lnTo>
                <a:close/>
              </a:path>
              <a:path w="4177029" h="6032500">
                <a:moveTo>
                  <a:pt x="30094" y="5422900"/>
                </a:moveTo>
                <a:lnTo>
                  <a:pt x="18543" y="5422900"/>
                </a:lnTo>
                <a:lnTo>
                  <a:pt x="26550" y="5435600"/>
                </a:lnTo>
                <a:lnTo>
                  <a:pt x="30190" y="5435600"/>
                </a:lnTo>
                <a:lnTo>
                  <a:pt x="30176" y="5436152"/>
                </a:lnTo>
                <a:lnTo>
                  <a:pt x="30335" y="5435600"/>
                </a:lnTo>
                <a:lnTo>
                  <a:pt x="30094" y="5422900"/>
                </a:lnTo>
                <a:close/>
              </a:path>
              <a:path w="4177029" h="6032500">
                <a:moveTo>
                  <a:pt x="4169746" y="5435600"/>
                </a:moveTo>
                <a:lnTo>
                  <a:pt x="4169648" y="5435941"/>
                </a:lnTo>
                <a:lnTo>
                  <a:pt x="4169746" y="5435600"/>
                </a:lnTo>
                <a:close/>
              </a:path>
              <a:path w="4177029" h="6032500">
                <a:moveTo>
                  <a:pt x="4169939" y="5422900"/>
                </a:moveTo>
                <a:lnTo>
                  <a:pt x="4146356" y="5422900"/>
                </a:lnTo>
                <a:lnTo>
                  <a:pt x="4146453" y="5435935"/>
                </a:lnTo>
                <a:lnTo>
                  <a:pt x="4146453" y="5435600"/>
                </a:lnTo>
                <a:lnTo>
                  <a:pt x="4169746" y="5435600"/>
                </a:lnTo>
                <a:lnTo>
                  <a:pt x="4169939" y="5422900"/>
                </a:lnTo>
                <a:close/>
              </a:path>
              <a:path w="4177029" h="6032500">
                <a:moveTo>
                  <a:pt x="18543" y="5422900"/>
                </a:moveTo>
                <a:lnTo>
                  <a:pt x="10536" y="5435600"/>
                </a:lnTo>
                <a:lnTo>
                  <a:pt x="26550" y="5435600"/>
                </a:lnTo>
                <a:lnTo>
                  <a:pt x="18543" y="5422900"/>
                </a:lnTo>
                <a:close/>
              </a:path>
              <a:path w="4177029" h="6032500">
                <a:moveTo>
                  <a:pt x="4169505" y="5372100"/>
                </a:moveTo>
                <a:lnTo>
                  <a:pt x="4147218" y="5372100"/>
                </a:lnTo>
                <a:lnTo>
                  <a:pt x="4147058" y="5384800"/>
                </a:lnTo>
                <a:lnTo>
                  <a:pt x="4147417" y="5397500"/>
                </a:lnTo>
                <a:lnTo>
                  <a:pt x="4148382" y="5397500"/>
                </a:lnTo>
                <a:lnTo>
                  <a:pt x="4148863" y="5410200"/>
                </a:lnTo>
                <a:lnTo>
                  <a:pt x="4148863" y="5422900"/>
                </a:lnTo>
                <a:lnTo>
                  <a:pt x="4166901" y="5422900"/>
                </a:lnTo>
                <a:lnTo>
                  <a:pt x="4168348" y="5410200"/>
                </a:lnTo>
                <a:lnTo>
                  <a:pt x="4169601" y="5410200"/>
                </a:lnTo>
                <a:lnTo>
                  <a:pt x="4168589" y="5397500"/>
                </a:lnTo>
                <a:lnTo>
                  <a:pt x="4169072" y="5384800"/>
                </a:lnTo>
                <a:lnTo>
                  <a:pt x="4169505" y="5372100"/>
                </a:lnTo>
                <a:close/>
              </a:path>
              <a:path w="4177029" h="6032500">
                <a:moveTo>
                  <a:pt x="4169591" y="5156200"/>
                </a:moveTo>
                <a:lnTo>
                  <a:pt x="4158124" y="5156200"/>
                </a:lnTo>
                <a:lnTo>
                  <a:pt x="4166114" y="5168900"/>
                </a:lnTo>
                <a:lnTo>
                  <a:pt x="4158100" y="5181600"/>
                </a:lnTo>
                <a:lnTo>
                  <a:pt x="4146773" y="5181600"/>
                </a:lnTo>
                <a:lnTo>
                  <a:pt x="4147966" y="5207000"/>
                </a:lnTo>
                <a:lnTo>
                  <a:pt x="4148237" y="5219700"/>
                </a:lnTo>
                <a:lnTo>
                  <a:pt x="4148097" y="5232400"/>
                </a:lnTo>
                <a:lnTo>
                  <a:pt x="4147875" y="5232400"/>
                </a:lnTo>
                <a:lnTo>
                  <a:pt x="4147871" y="5245100"/>
                </a:lnTo>
                <a:lnTo>
                  <a:pt x="4148382" y="5257800"/>
                </a:lnTo>
                <a:lnTo>
                  <a:pt x="4149607" y="5270500"/>
                </a:lnTo>
                <a:lnTo>
                  <a:pt x="4148744" y="5283200"/>
                </a:lnTo>
                <a:lnTo>
                  <a:pt x="4147121" y="5295900"/>
                </a:lnTo>
                <a:lnTo>
                  <a:pt x="4146067" y="5308600"/>
                </a:lnTo>
                <a:lnTo>
                  <a:pt x="4145979" y="5321300"/>
                </a:lnTo>
                <a:lnTo>
                  <a:pt x="4146344" y="5334000"/>
                </a:lnTo>
                <a:lnTo>
                  <a:pt x="4146907" y="5346700"/>
                </a:lnTo>
                <a:lnTo>
                  <a:pt x="4147417" y="5359400"/>
                </a:lnTo>
                <a:lnTo>
                  <a:pt x="4147478" y="5372100"/>
                </a:lnTo>
                <a:lnTo>
                  <a:pt x="4166950" y="5372100"/>
                </a:lnTo>
                <a:lnTo>
                  <a:pt x="4169746" y="5359400"/>
                </a:lnTo>
                <a:lnTo>
                  <a:pt x="4169972" y="5359400"/>
                </a:lnTo>
                <a:lnTo>
                  <a:pt x="4169602" y="5346700"/>
                </a:lnTo>
                <a:lnTo>
                  <a:pt x="4169231" y="5346700"/>
                </a:lnTo>
                <a:lnTo>
                  <a:pt x="4169456" y="5334000"/>
                </a:lnTo>
                <a:lnTo>
                  <a:pt x="4170180" y="5321300"/>
                </a:lnTo>
                <a:lnTo>
                  <a:pt x="4167865" y="5308600"/>
                </a:lnTo>
                <a:lnTo>
                  <a:pt x="4166527" y="5308600"/>
                </a:lnTo>
                <a:lnTo>
                  <a:pt x="4165713" y="5295900"/>
                </a:lnTo>
                <a:lnTo>
                  <a:pt x="4165072" y="5283200"/>
                </a:lnTo>
                <a:lnTo>
                  <a:pt x="4165069" y="5270500"/>
                </a:lnTo>
                <a:lnTo>
                  <a:pt x="4165642" y="5270500"/>
                </a:lnTo>
                <a:lnTo>
                  <a:pt x="4166473" y="5257800"/>
                </a:lnTo>
                <a:lnTo>
                  <a:pt x="4167313" y="5257800"/>
                </a:lnTo>
                <a:lnTo>
                  <a:pt x="4167914" y="5245100"/>
                </a:lnTo>
                <a:lnTo>
                  <a:pt x="4167444" y="5232400"/>
                </a:lnTo>
                <a:lnTo>
                  <a:pt x="4166883" y="5219700"/>
                </a:lnTo>
                <a:lnTo>
                  <a:pt x="4166612" y="5219700"/>
                </a:lnTo>
                <a:lnTo>
                  <a:pt x="4167101" y="5207000"/>
                </a:lnTo>
                <a:lnTo>
                  <a:pt x="4169256" y="5181600"/>
                </a:lnTo>
                <a:lnTo>
                  <a:pt x="4150093" y="5181600"/>
                </a:lnTo>
                <a:lnTo>
                  <a:pt x="4146505" y="5169081"/>
                </a:lnTo>
                <a:lnTo>
                  <a:pt x="4169739" y="5169081"/>
                </a:lnTo>
                <a:lnTo>
                  <a:pt x="4169591" y="5156200"/>
                </a:lnTo>
                <a:close/>
              </a:path>
              <a:path w="4177029" h="6032500">
                <a:moveTo>
                  <a:pt x="30854" y="5181600"/>
                </a:moveTo>
                <a:lnTo>
                  <a:pt x="7867" y="5181600"/>
                </a:lnTo>
                <a:lnTo>
                  <a:pt x="8178" y="5194300"/>
                </a:lnTo>
                <a:lnTo>
                  <a:pt x="7571" y="5194300"/>
                </a:lnTo>
                <a:lnTo>
                  <a:pt x="7580" y="5207000"/>
                </a:lnTo>
                <a:lnTo>
                  <a:pt x="9163" y="5219700"/>
                </a:lnTo>
                <a:lnTo>
                  <a:pt x="29859" y="5219700"/>
                </a:lnTo>
                <a:lnTo>
                  <a:pt x="30578" y="5207000"/>
                </a:lnTo>
                <a:lnTo>
                  <a:pt x="31203" y="5207000"/>
                </a:lnTo>
                <a:lnTo>
                  <a:pt x="31241" y="5194300"/>
                </a:lnTo>
                <a:lnTo>
                  <a:pt x="30854" y="5181600"/>
                </a:lnTo>
                <a:close/>
              </a:path>
              <a:path w="4177029" h="6032500">
                <a:moveTo>
                  <a:pt x="10618" y="5168900"/>
                </a:moveTo>
                <a:lnTo>
                  <a:pt x="6897" y="5168900"/>
                </a:lnTo>
                <a:lnTo>
                  <a:pt x="7240" y="5181600"/>
                </a:lnTo>
                <a:lnTo>
                  <a:pt x="18592" y="5181600"/>
                </a:lnTo>
                <a:lnTo>
                  <a:pt x="10618" y="5168900"/>
                </a:lnTo>
                <a:close/>
              </a:path>
              <a:path w="4177029" h="6032500">
                <a:moveTo>
                  <a:pt x="26565" y="5168900"/>
                </a:moveTo>
                <a:lnTo>
                  <a:pt x="10618" y="5168900"/>
                </a:lnTo>
                <a:lnTo>
                  <a:pt x="18592" y="5181600"/>
                </a:lnTo>
                <a:lnTo>
                  <a:pt x="26565" y="5168900"/>
                </a:lnTo>
                <a:close/>
              </a:path>
              <a:path w="4177029" h="6032500">
                <a:moveTo>
                  <a:pt x="26510" y="5156200"/>
                </a:moveTo>
                <a:lnTo>
                  <a:pt x="10529" y="5156200"/>
                </a:lnTo>
                <a:lnTo>
                  <a:pt x="6995" y="5168556"/>
                </a:lnTo>
                <a:lnTo>
                  <a:pt x="6993" y="5168900"/>
                </a:lnTo>
                <a:lnTo>
                  <a:pt x="26565" y="5168900"/>
                </a:lnTo>
                <a:lnTo>
                  <a:pt x="18592" y="5181600"/>
                </a:lnTo>
                <a:lnTo>
                  <a:pt x="30375" y="5181600"/>
                </a:lnTo>
                <a:lnTo>
                  <a:pt x="30145" y="5169081"/>
                </a:lnTo>
                <a:lnTo>
                  <a:pt x="30044" y="5168556"/>
                </a:lnTo>
                <a:lnTo>
                  <a:pt x="26510" y="5156200"/>
                </a:lnTo>
                <a:close/>
              </a:path>
              <a:path w="4177029" h="6032500">
                <a:moveTo>
                  <a:pt x="4158124" y="5156200"/>
                </a:moveTo>
                <a:lnTo>
                  <a:pt x="4150133" y="5156200"/>
                </a:lnTo>
                <a:lnTo>
                  <a:pt x="4146599" y="5168556"/>
                </a:lnTo>
                <a:lnTo>
                  <a:pt x="4146505" y="5169081"/>
                </a:lnTo>
                <a:lnTo>
                  <a:pt x="4150093" y="5181600"/>
                </a:lnTo>
                <a:lnTo>
                  <a:pt x="4158100" y="5181600"/>
                </a:lnTo>
                <a:lnTo>
                  <a:pt x="4166114" y="5168900"/>
                </a:lnTo>
                <a:lnTo>
                  <a:pt x="4158124" y="5156200"/>
                </a:lnTo>
                <a:close/>
              </a:path>
              <a:path w="4177029" h="6032500">
                <a:moveTo>
                  <a:pt x="4167981" y="4953000"/>
                </a:moveTo>
                <a:lnTo>
                  <a:pt x="4149008" y="4953000"/>
                </a:lnTo>
                <a:lnTo>
                  <a:pt x="4148098" y="4965700"/>
                </a:lnTo>
                <a:lnTo>
                  <a:pt x="4147984" y="4978400"/>
                </a:lnTo>
                <a:lnTo>
                  <a:pt x="4148526" y="4991100"/>
                </a:lnTo>
                <a:lnTo>
                  <a:pt x="4147767" y="5003800"/>
                </a:lnTo>
                <a:lnTo>
                  <a:pt x="4147129" y="5016500"/>
                </a:lnTo>
                <a:lnTo>
                  <a:pt x="4148266" y="5041900"/>
                </a:lnTo>
                <a:lnTo>
                  <a:pt x="4147676" y="5054600"/>
                </a:lnTo>
                <a:lnTo>
                  <a:pt x="4146716" y="5067300"/>
                </a:lnTo>
                <a:lnTo>
                  <a:pt x="4146212" y="5067300"/>
                </a:lnTo>
                <a:lnTo>
                  <a:pt x="4146438" y="5080000"/>
                </a:lnTo>
                <a:lnTo>
                  <a:pt x="4146977" y="5092700"/>
                </a:lnTo>
                <a:lnTo>
                  <a:pt x="4147615" y="5105400"/>
                </a:lnTo>
                <a:lnTo>
                  <a:pt x="4148141" y="5118100"/>
                </a:lnTo>
                <a:lnTo>
                  <a:pt x="4148080" y="5130800"/>
                </a:lnTo>
                <a:lnTo>
                  <a:pt x="4147477" y="5143500"/>
                </a:lnTo>
                <a:lnTo>
                  <a:pt x="4146784" y="5156200"/>
                </a:lnTo>
                <a:lnTo>
                  <a:pt x="4146462" y="5168556"/>
                </a:lnTo>
                <a:lnTo>
                  <a:pt x="4146505" y="5169081"/>
                </a:lnTo>
                <a:lnTo>
                  <a:pt x="4146599" y="5168556"/>
                </a:lnTo>
                <a:lnTo>
                  <a:pt x="4150133" y="5156200"/>
                </a:lnTo>
                <a:lnTo>
                  <a:pt x="4169591" y="5156200"/>
                </a:lnTo>
                <a:lnTo>
                  <a:pt x="4169228" y="5143500"/>
                </a:lnTo>
                <a:lnTo>
                  <a:pt x="4168811" y="5143500"/>
                </a:lnTo>
                <a:lnTo>
                  <a:pt x="4168493" y="5130800"/>
                </a:lnTo>
                <a:lnTo>
                  <a:pt x="4169198" y="5118100"/>
                </a:lnTo>
                <a:lnTo>
                  <a:pt x="4169503" y="5118100"/>
                </a:lnTo>
                <a:lnTo>
                  <a:pt x="4168782" y="5105400"/>
                </a:lnTo>
                <a:lnTo>
                  <a:pt x="4167288" y="5105400"/>
                </a:lnTo>
                <a:lnTo>
                  <a:pt x="4166051" y="5092700"/>
                </a:lnTo>
                <a:lnTo>
                  <a:pt x="4165492" y="5080000"/>
                </a:lnTo>
                <a:lnTo>
                  <a:pt x="4166033" y="5080000"/>
                </a:lnTo>
                <a:lnTo>
                  <a:pt x="4166685" y="5067300"/>
                </a:lnTo>
                <a:lnTo>
                  <a:pt x="4166871" y="5054600"/>
                </a:lnTo>
                <a:lnTo>
                  <a:pt x="4166950" y="5041900"/>
                </a:lnTo>
                <a:lnTo>
                  <a:pt x="4167209" y="5029200"/>
                </a:lnTo>
                <a:lnTo>
                  <a:pt x="4167655" y="5016500"/>
                </a:lnTo>
                <a:lnTo>
                  <a:pt x="4168326" y="5016500"/>
                </a:lnTo>
                <a:lnTo>
                  <a:pt x="4169265" y="5003800"/>
                </a:lnTo>
                <a:lnTo>
                  <a:pt x="4169684" y="4991100"/>
                </a:lnTo>
                <a:lnTo>
                  <a:pt x="4169150" y="4978400"/>
                </a:lnTo>
                <a:lnTo>
                  <a:pt x="4168335" y="4978400"/>
                </a:lnTo>
                <a:lnTo>
                  <a:pt x="4167913" y="4965700"/>
                </a:lnTo>
                <a:lnTo>
                  <a:pt x="4167981" y="4953000"/>
                </a:lnTo>
                <a:close/>
              </a:path>
              <a:path w="4177029" h="6032500">
                <a:moveTo>
                  <a:pt x="6995" y="5168556"/>
                </a:moveTo>
                <a:lnTo>
                  <a:pt x="6897" y="5168900"/>
                </a:lnTo>
                <a:lnTo>
                  <a:pt x="6995" y="5168556"/>
                </a:lnTo>
                <a:close/>
              </a:path>
              <a:path w="4177029" h="6032500">
                <a:moveTo>
                  <a:pt x="30190" y="5156200"/>
                </a:moveTo>
                <a:lnTo>
                  <a:pt x="26510" y="5156200"/>
                </a:lnTo>
                <a:lnTo>
                  <a:pt x="30142" y="5168900"/>
                </a:lnTo>
                <a:lnTo>
                  <a:pt x="30190" y="5156200"/>
                </a:lnTo>
                <a:close/>
              </a:path>
              <a:path w="4177029" h="6032500">
                <a:moveTo>
                  <a:pt x="10529" y="5156200"/>
                </a:moveTo>
                <a:lnTo>
                  <a:pt x="7054" y="5156200"/>
                </a:lnTo>
                <a:lnTo>
                  <a:pt x="6995" y="5168556"/>
                </a:lnTo>
                <a:lnTo>
                  <a:pt x="10529" y="5156200"/>
                </a:lnTo>
                <a:close/>
              </a:path>
              <a:path w="4177029" h="6032500">
                <a:moveTo>
                  <a:pt x="29900" y="5143500"/>
                </a:moveTo>
                <a:lnTo>
                  <a:pt x="7501" y="5143500"/>
                </a:lnTo>
                <a:lnTo>
                  <a:pt x="7228" y="5156200"/>
                </a:lnTo>
                <a:lnTo>
                  <a:pt x="27924" y="5156200"/>
                </a:lnTo>
                <a:lnTo>
                  <a:pt x="29900" y="5143500"/>
                </a:lnTo>
                <a:close/>
              </a:path>
              <a:path w="4177029" h="6032500">
                <a:moveTo>
                  <a:pt x="28056" y="5118100"/>
                </a:moveTo>
                <a:lnTo>
                  <a:pt x="8476" y="5118100"/>
                </a:lnTo>
                <a:lnTo>
                  <a:pt x="8200" y="5130800"/>
                </a:lnTo>
                <a:lnTo>
                  <a:pt x="7861" y="5143500"/>
                </a:lnTo>
                <a:lnTo>
                  <a:pt x="30292" y="5143500"/>
                </a:lnTo>
                <a:lnTo>
                  <a:pt x="29310" y="5130800"/>
                </a:lnTo>
                <a:lnTo>
                  <a:pt x="28056" y="5118100"/>
                </a:lnTo>
                <a:close/>
              </a:path>
              <a:path w="4177029" h="6032500">
                <a:moveTo>
                  <a:pt x="28116" y="5080000"/>
                </a:moveTo>
                <a:lnTo>
                  <a:pt x="7493" y="5080000"/>
                </a:lnTo>
                <a:lnTo>
                  <a:pt x="8308" y="5092700"/>
                </a:lnTo>
                <a:lnTo>
                  <a:pt x="8729" y="5105400"/>
                </a:lnTo>
                <a:lnTo>
                  <a:pt x="8662" y="5118100"/>
                </a:lnTo>
                <a:lnTo>
                  <a:pt x="27635" y="5118100"/>
                </a:lnTo>
                <a:lnTo>
                  <a:pt x="28544" y="5105400"/>
                </a:lnTo>
                <a:lnTo>
                  <a:pt x="28658" y="5092700"/>
                </a:lnTo>
                <a:lnTo>
                  <a:pt x="28116" y="5080000"/>
                </a:lnTo>
                <a:close/>
              </a:path>
              <a:path w="4177029" h="6032500">
                <a:moveTo>
                  <a:pt x="30190" y="4902200"/>
                </a:moveTo>
                <a:lnTo>
                  <a:pt x="26510" y="4902200"/>
                </a:lnTo>
                <a:lnTo>
                  <a:pt x="18519" y="4914900"/>
                </a:lnTo>
                <a:lnTo>
                  <a:pt x="7415" y="4914900"/>
                </a:lnTo>
                <a:lnTo>
                  <a:pt x="7832" y="4927600"/>
                </a:lnTo>
                <a:lnTo>
                  <a:pt x="8150" y="4940300"/>
                </a:lnTo>
                <a:lnTo>
                  <a:pt x="7445" y="4953000"/>
                </a:lnTo>
                <a:lnTo>
                  <a:pt x="7140" y="4953000"/>
                </a:lnTo>
                <a:lnTo>
                  <a:pt x="7861" y="4965700"/>
                </a:lnTo>
                <a:lnTo>
                  <a:pt x="9355" y="4965700"/>
                </a:lnTo>
                <a:lnTo>
                  <a:pt x="10592" y="4978400"/>
                </a:lnTo>
                <a:lnTo>
                  <a:pt x="11150" y="4991100"/>
                </a:lnTo>
                <a:lnTo>
                  <a:pt x="10610" y="4991100"/>
                </a:lnTo>
                <a:lnTo>
                  <a:pt x="9958" y="5003800"/>
                </a:lnTo>
                <a:lnTo>
                  <a:pt x="9772" y="5016500"/>
                </a:lnTo>
                <a:lnTo>
                  <a:pt x="9693" y="5029200"/>
                </a:lnTo>
                <a:lnTo>
                  <a:pt x="9433" y="5041900"/>
                </a:lnTo>
                <a:lnTo>
                  <a:pt x="8988" y="5041900"/>
                </a:lnTo>
                <a:lnTo>
                  <a:pt x="8317" y="5054600"/>
                </a:lnTo>
                <a:lnTo>
                  <a:pt x="7378" y="5067300"/>
                </a:lnTo>
                <a:lnTo>
                  <a:pt x="6959" y="5080000"/>
                </a:lnTo>
                <a:lnTo>
                  <a:pt x="28076" y="5080000"/>
                </a:lnTo>
                <a:lnTo>
                  <a:pt x="28876" y="5067300"/>
                </a:lnTo>
                <a:lnTo>
                  <a:pt x="29514" y="5054600"/>
                </a:lnTo>
                <a:lnTo>
                  <a:pt x="28377" y="5029200"/>
                </a:lnTo>
                <a:lnTo>
                  <a:pt x="28966" y="5016500"/>
                </a:lnTo>
                <a:lnTo>
                  <a:pt x="29927" y="5003800"/>
                </a:lnTo>
                <a:lnTo>
                  <a:pt x="30431" y="5003800"/>
                </a:lnTo>
                <a:lnTo>
                  <a:pt x="30204" y="4991100"/>
                </a:lnTo>
                <a:lnTo>
                  <a:pt x="29666" y="4978400"/>
                </a:lnTo>
                <a:lnTo>
                  <a:pt x="29027" y="4965700"/>
                </a:lnTo>
                <a:lnTo>
                  <a:pt x="28502" y="4953000"/>
                </a:lnTo>
                <a:lnTo>
                  <a:pt x="28562" y="4940300"/>
                </a:lnTo>
                <a:lnTo>
                  <a:pt x="29165" y="4927600"/>
                </a:lnTo>
                <a:lnTo>
                  <a:pt x="29858" y="4914900"/>
                </a:lnTo>
                <a:lnTo>
                  <a:pt x="30190" y="4902200"/>
                </a:lnTo>
                <a:close/>
              </a:path>
              <a:path w="4177029" h="6032500">
                <a:moveTo>
                  <a:pt x="4168782" y="4927600"/>
                </a:moveTo>
                <a:lnTo>
                  <a:pt x="4146349" y="4927600"/>
                </a:lnTo>
                <a:lnTo>
                  <a:pt x="4147332" y="4940300"/>
                </a:lnTo>
                <a:lnTo>
                  <a:pt x="4148586" y="4953000"/>
                </a:lnTo>
                <a:lnTo>
                  <a:pt x="4168167" y="4953000"/>
                </a:lnTo>
                <a:lnTo>
                  <a:pt x="4168443" y="4940300"/>
                </a:lnTo>
                <a:lnTo>
                  <a:pt x="4168782" y="4927600"/>
                </a:lnTo>
                <a:close/>
              </a:path>
              <a:path w="4177029" h="6032500">
                <a:moveTo>
                  <a:pt x="4169415" y="4914900"/>
                </a:moveTo>
                <a:lnTo>
                  <a:pt x="4148719" y="4914900"/>
                </a:lnTo>
                <a:lnTo>
                  <a:pt x="4146741" y="4927600"/>
                </a:lnTo>
                <a:lnTo>
                  <a:pt x="4169142" y="4927600"/>
                </a:lnTo>
                <a:lnTo>
                  <a:pt x="4169415" y="4914900"/>
                </a:lnTo>
                <a:close/>
              </a:path>
              <a:path w="4177029" h="6032500">
                <a:moveTo>
                  <a:pt x="26550" y="4889500"/>
                </a:moveTo>
                <a:lnTo>
                  <a:pt x="10536" y="4889500"/>
                </a:lnTo>
                <a:lnTo>
                  <a:pt x="6897" y="4902200"/>
                </a:lnTo>
                <a:lnTo>
                  <a:pt x="7052" y="4914900"/>
                </a:lnTo>
                <a:lnTo>
                  <a:pt x="18519" y="4914900"/>
                </a:lnTo>
                <a:lnTo>
                  <a:pt x="10529" y="4902200"/>
                </a:lnTo>
                <a:lnTo>
                  <a:pt x="30142" y="4902200"/>
                </a:lnTo>
                <a:lnTo>
                  <a:pt x="30138" y="4902018"/>
                </a:lnTo>
                <a:lnTo>
                  <a:pt x="26550" y="4889500"/>
                </a:lnTo>
                <a:close/>
              </a:path>
              <a:path w="4177029" h="6032500">
                <a:moveTo>
                  <a:pt x="26510" y="4902200"/>
                </a:moveTo>
                <a:lnTo>
                  <a:pt x="10529" y="4902200"/>
                </a:lnTo>
                <a:lnTo>
                  <a:pt x="18519" y="4914900"/>
                </a:lnTo>
                <a:lnTo>
                  <a:pt x="26510" y="4902200"/>
                </a:lnTo>
                <a:close/>
              </a:path>
              <a:path w="4177029" h="6032500">
                <a:moveTo>
                  <a:pt x="4166025" y="4889500"/>
                </a:moveTo>
                <a:lnTo>
                  <a:pt x="4150077" y="4889500"/>
                </a:lnTo>
                <a:lnTo>
                  <a:pt x="4146505" y="4902018"/>
                </a:lnTo>
                <a:lnTo>
                  <a:pt x="4146453" y="4914900"/>
                </a:lnTo>
                <a:lnTo>
                  <a:pt x="4169589" y="4914900"/>
                </a:lnTo>
                <a:lnTo>
                  <a:pt x="4169598" y="4902018"/>
                </a:lnTo>
                <a:lnTo>
                  <a:pt x="4166025" y="4889500"/>
                </a:lnTo>
                <a:close/>
              </a:path>
              <a:path w="4177029" h="6032500">
                <a:moveTo>
                  <a:pt x="27899" y="4775200"/>
                </a:moveTo>
                <a:lnTo>
                  <a:pt x="11571" y="4775200"/>
                </a:lnTo>
                <a:lnTo>
                  <a:pt x="11574" y="4787900"/>
                </a:lnTo>
                <a:lnTo>
                  <a:pt x="11001" y="4800600"/>
                </a:lnTo>
                <a:lnTo>
                  <a:pt x="10170" y="4813300"/>
                </a:lnTo>
                <a:lnTo>
                  <a:pt x="9330" y="4813300"/>
                </a:lnTo>
                <a:lnTo>
                  <a:pt x="8729" y="4826000"/>
                </a:lnTo>
                <a:lnTo>
                  <a:pt x="9199" y="4838700"/>
                </a:lnTo>
                <a:lnTo>
                  <a:pt x="9760" y="4851400"/>
                </a:lnTo>
                <a:lnTo>
                  <a:pt x="10031" y="4851400"/>
                </a:lnTo>
                <a:lnTo>
                  <a:pt x="9541" y="4864100"/>
                </a:lnTo>
                <a:lnTo>
                  <a:pt x="7387" y="4889500"/>
                </a:lnTo>
                <a:lnTo>
                  <a:pt x="6897" y="4902200"/>
                </a:lnTo>
                <a:lnTo>
                  <a:pt x="10536" y="4889500"/>
                </a:lnTo>
                <a:lnTo>
                  <a:pt x="29870" y="4889500"/>
                </a:lnTo>
                <a:lnTo>
                  <a:pt x="28677" y="4864100"/>
                </a:lnTo>
                <a:lnTo>
                  <a:pt x="28406" y="4851400"/>
                </a:lnTo>
                <a:lnTo>
                  <a:pt x="28546" y="4838700"/>
                </a:lnTo>
                <a:lnTo>
                  <a:pt x="28772" y="4826000"/>
                </a:lnTo>
                <a:lnTo>
                  <a:pt x="28261" y="4813300"/>
                </a:lnTo>
                <a:lnTo>
                  <a:pt x="27036" y="4800600"/>
                </a:lnTo>
                <a:lnTo>
                  <a:pt x="27899" y="4775200"/>
                </a:lnTo>
                <a:close/>
              </a:path>
              <a:path w="4177029" h="6032500">
                <a:moveTo>
                  <a:pt x="30138" y="4902018"/>
                </a:moveTo>
                <a:lnTo>
                  <a:pt x="30142" y="4902200"/>
                </a:lnTo>
                <a:lnTo>
                  <a:pt x="30138" y="4902018"/>
                </a:lnTo>
                <a:close/>
              </a:path>
              <a:path w="4177029" h="6032500">
                <a:moveTo>
                  <a:pt x="4150077" y="4889500"/>
                </a:moveTo>
                <a:lnTo>
                  <a:pt x="4146356" y="4889500"/>
                </a:lnTo>
                <a:lnTo>
                  <a:pt x="4146356" y="4902200"/>
                </a:lnTo>
                <a:lnTo>
                  <a:pt x="4150077" y="4889500"/>
                </a:lnTo>
                <a:close/>
              </a:path>
              <a:path w="4177029" h="6032500">
                <a:moveTo>
                  <a:pt x="4169939" y="4889500"/>
                </a:moveTo>
                <a:lnTo>
                  <a:pt x="4166025" y="4889500"/>
                </a:lnTo>
                <a:lnTo>
                  <a:pt x="4169650" y="4902200"/>
                </a:lnTo>
                <a:lnTo>
                  <a:pt x="4169939" y="4889500"/>
                </a:lnTo>
                <a:close/>
              </a:path>
              <a:path w="4177029" h="6032500">
                <a:moveTo>
                  <a:pt x="29870" y="4889500"/>
                </a:moveTo>
                <a:lnTo>
                  <a:pt x="26550" y="4889500"/>
                </a:lnTo>
                <a:lnTo>
                  <a:pt x="30138" y="4902018"/>
                </a:lnTo>
                <a:lnTo>
                  <a:pt x="29870" y="4889500"/>
                </a:lnTo>
                <a:close/>
              </a:path>
              <a:path w="4177029" h="6032500">
                <a:moveTo>
                  <a:pt x="4169601" y="4864100"/>
                </a:moveTo>
                <a:lnTo>
                  <a:pt x="4148863" y="4864100"/>
                </a:lnTo>
                <a:lnTo>
                  <a:pt x="4148863" y="4889500"/>
                </a:lnTo>
                <a:lnTo>
                  <a:pt x="4166901" y="4889500"/>
                </a:lnTo>
                <a:lnTo>
                  <a:pt x="4168348" y="4876800"/>
                </a:lnTo>
                <a:lnTo>
                  <a:pt x="4169601" y="4864100"/>
                </a:lnTo>
                <a:close/>
              </a:path>
              <a:path w="4177029" h="6032500">
                <a:moveTo>
                  <a:pt x="4169602" y="4813300"/>
                </a:moveTo>
                <a:lnTo>
                  <a:pt x="4147417" y="4813300"/>
                </a:lnTo>
                <a:lnTo>
                  <a:pt x="4147478" y="4826000"/>
                </a:lnTo>
                <a:lnTo>
                  <a:pt x="4147218" y="4838700"/>
                </a:lnTo>
                <a:lnTo>
                  <a:pt x="4147058" y="4851400"/>
                </a:lnTo>
                <a:lnTo>
                  <a:pt x="4147417" y="4851400"/>
                </a:lnTo>
                <a:lnTo>
                  <a:pt x="4148382" y="4864100"/>
                </a:lnTo>
                <a:lnTo>
                  <a:pt x="4168589" y="4864100"/>
                </a:lnTo>
                <a:lnTo>
                  <a:pt x="4169072" y="4851400"/>
                </a:lnTo>
                <a:lnTo>
                  <a:pt x="4169505" y="4838700"/>
                </a:lnTo>
                <a:lnTo>
                  <a:pt x="4166950" y="4838700"/>
                </a:lnTo>
                <a:lnTo>
                  <a:pt x="4169746" y="4826000"/>
                </a:lnTo>
                <a:lnTo>
                  <a:pt x="4169972" y="4826000"/>
                </a:lnTo>
                <a:lnTo>
                  <a:pt x="4169602" y="4813300"/>
                </a:lnTo>
                <a:close/>
              </a:path>
              <a:path w="4177029" h="6032500">
                <a:moveTo>
                  <a:pt x="4166114" y="4622800"/>
                </a:moveTo>
                <a:lnTo>
                  <a:pt x="4150133" y="4622800"/>
                </a:lnTo>
                <a:lnTo>
                  <a:pt x="4146501" y="4635500"/>
                </a:lnTo>
                <a:lnTo>
                  <a:pt x="4146773" y="4648200"/>
                </a:lnTo>
                <a:lnTo>
                  <a:pt x="4147966" y="4673600"/>
                </a:lnTo>
                <a:lnTo>
                  <a:pt x="4148237" y="4686300"/>
                </a:lnTo>
                <a:lnTo>
                  <a:pt x="4148097" y="4686300"/>
                </a:lnTo>
                <a:lnTo>
                  <a:pt x="4147875" y="4699000"/>
                </a:lnTo>
                <a:lnTo>
                  <a:pt x="4147871" y="4711700"/>
                </a:lnTo>
                <a:lnTo>
                  <a:pt x="4148382" y="4724400"/>
                </a:lnTo>
                <a:lnTo>
                  <a:pt x="4149607" y="4737100"/>
                </a:lnTo>
                <a:lnTo>
                  <a:pt x="4148744" y="4749800"/>
                </a:lnTo>
                <a:lnTo>
                  <a:pt x="4147121" y="4762500"/>
                </a:lnTo>
                <a:lnTo>
                  <a:pt x="4146067" y="4775200"/>
                </a:lnTo>
                <a:lnTo>
                  <a:pt x="4145979" y="4787900"/>
                </a:lnTo>
                <a:lnTo>
                  <a:pt x="4146344" y="4800600"/>
                </a:lnTo>
                <a:lnTo>
                  <a:pt x="4146907" y="4813300"/>
                </a:lnTo>
                <a:lnTo>
                  <a:pt x="4169231" y="4813300"/>
                </a:lnTo>
                <a:lnTo>
                  <a:pt x="4169456" y="4800600"/>
                </a:lnTo>
                <a:lnTo>
                  <a:pt x="4170180" y="4787900"/>
                </a:lnTo>
                <a:lnTo>
                  <a:pt x="4167865" y="4775200"/>
                </a:lnTo>
                <a:lnTo>
                  <a:pt x="4166527" y="4775200"/>
                </a:lnTo>
                <a:lnTo>
                  <a:pt x="4165713" y="4762500"/>
                </a:lnTo>
                <a:lnTo>
                  <a:pt x="4165072" y="4749800"/>
                </a:lnTo>
                <a:lnTo>
                  <a:pt x="4165069" y="4737100"/>
                </a:lnTo>
                <a:lnTo>
                  <a:pt x="4165642" y="4724400"/>
                </a:lnTo>
                <a:lnTo>
                  <a:pt x="4167313" y="4724400"/>
                </a:lnTo>
                <a:lnTo>
                  <a:pt x="4167913" y="4711700"/>
                </a:lnTo>
                <a:lnTo>
                  <a:pt x="4167914" y="4699000"/>
                </a:lnTo>
                <a:lnTo>
                  <a:pt x="4167444" y="4699000"/>
                </a:lnTo>
                <a:lnTo>
                  <a:pt x="4166883" y="4686300"/>
                </a:lnTo>
                <a:lnTo>
                  <a:pt x="4166612" y="4673600"/>
                </a:lnTo>
                <a:lnTo>
                  <a:pt x="4167101" y="4673600"/>
                </a:lnTo>
                <a:lnTo>
                  <a:pt x="4169256" y="4648200"/>
                </a:lnTo>
                <a:lnTo>
                  <a:pt x="4169746" y="4635500"/>
                </a:lnTo>
                <a:lnTo>
                  <a:pt x="4166114" y="4622800"/>
                </a:lnTo>
                <a:close/>
              </a:path>
              <a:path w="4177029" h="6032500">
                <a:moveTo>
                  <a:pt x="26632" y="4622800"/>
                </a:moveTo>
                <a:lnTo>
                  <a:pt x="10551" y="4622800"/>
                </a:lnTo>
                <a:lnTo>
                  <a:pt x="6897" y="4635500"/>
                </a:lnTo>
                <a:lnTo>
                  <a:pt x="6704" y="4635500"/>
                </a:lnTo>
                <a:lnTo>
                  <a:pt x="9742" y="4648200"/>
                </a:lnTo>
                <a:lnTo>
                  <a:pt x="8295" y="4660900"/>
                </a:lnTo>
                <a:lnTo>
                  <a:pt x="7040" y="4660900"/>
                </a:lnTo>
                <a:lnTo>
                  <a:pt x="8054" y="4673600"/>
                </a:lnTo>
                <a:lnTo>
                  <a:pt x="7571" y="4686300"/>
                </a:lnTo>
                <a:lnTo>
                  <a:pt x="9693" y="4686300"/>
                </a:lnTo>
                <a:lnTo>
                  <a:pt x="6897" y="4711700"/>
                </a:lnTo>
                <a:lnTo>
                  <a:pt x="7041" y="4711700"/>
                </a:lnTo>
                <a:lnTo>
                  <a:pt x="7412" y="4724400"/>
                </a:lnTo>
                <a:lnTo>
                  <a:pt x="7185" y="4737100"/>
                </a:lnTo>
                <a:lnTo>
                  <a:pt x="6463" y="4749800"/>
                </a:lnTo>
                <a:lnTo>
                  <a:pt x="8778" y="4762500"/>
                </a:lnTo>
                <a:lnTo>
                  <a:pt x="10116" y="4762500"/>
                </a:lnTo>
                <a:lnTo>
                  <a:pt x="10929" y="4775200"/>
                </a:lnTo>
                <a:lnTo>
                  <a:pt x="29522" y="4775200"/>
                </a:lnTo>
                <a:lnTo>
                  <a:pt x="30576" y="4762500"/>
                </a:lnTo>
                <a:lnTo>
                  <a:pt x="30664" y="4749800"/>
                </a:lnTo>
                <a:lnTo>
                  <a:pt x="30299" y="4737100"/>
                </a:lnTo>
                <a:lnTo>
                  <a:pt x="29736" y="4724400"/>
                </a:lnTo>
                <a:lnTo>
                  <a:pt x="29226" y="4711700"/>
                </a:lnTo>
                <a:lnTo>
                  <a:pt x="29165" y="4699000"/>
                </a:lnTo>
                <a:lnTo>
                  <a:pt x="29425" y="4699000"/>
                </a:lnTo>
                <a:lnTo>
                  <a:pt x="29585" y="4686300"/>
                </a:lnTo>
                <a:lnTo>
                  <a:pt x="29226" y="4673600"/>
                </a:lnTo>
                <a:lnTo>
                  <a:pt x="28261" y="4673600"/>
                </a:lnTo>
                <a:lnTo>
                  <a:pt x="27779" y="4660900"/>
                </a:lnTo>
                <a:lnTo>
                  <a:pt x="27779" y="4648200"/>
                </a:lnTo>
                <a:lnTo>
                  <a:pt x="30286" y="4635500"/>
                </a:lnTo>
                <a:lnTo>
                  <a:pt x="26632" y="4622800"/>
                </a:lnTo>
                <a:close/>
              </a:path>
              <a:path w="4177029" h="6032500">
                <a:moveTo>
                  <a:pt x="29565" y="4572000"/>
                </a:moveTo>
                <a:lnTo>
                  <a:pt x="10610" y="4572000"/>
                </a:lnTo>
                <a:lnTo>
                  <a:pt x="10233" y="4584700"/>
                </a:lnTo>
                <a:lnTo>
                  <a:pt x="7545" y="4622800"/>
                </a:lnTo>
                <a:lnTo>
                  <a:pt x="6897" y="4635500"/>
                </a:lnTo>
                <a:lnTo>
                  <a:pt x="10551" y="4622800"/>
                </a:lnTo>
                <a:lnTo>
                  <a:pt x="30094" y="4622800"/>
                </a:lnTo>
                <a:lnTo>
                  <a:pt x="29563" y="4610100"/>
                </a:lnTo>
                <a:lnTo>
                  <a:pt x="28792" y="4610100"/>
                </a:lnTo>
                <a:lnTo>
                  <a:pt x="29055" y="4597400"/>
                </a:lnTo>
                <a:lnTo>
                  <a:pt x="29491" y="4584700"/>
                </a:lnTo>
                <a:lnTo>
                  <a:pt x="29565" y="4572000"/>
                </a:lnTo>
                <a:close/>
              </a:path>
              <a:path w="4177029" h="6032500">
                <a:moveTo>
                  <a:pt x="30094" y="4622800"/>
                </a:moveTo>
                <a:lnTo>
                  <a:pt x="26632" y="4622800"/>
                </a:lnTo>
                <a:lnTo>
                  <a:pt x="30286" y="4635500"/>
                </a:lnTo>
                <a:lnTo>
                  <a:pt x="30094" y="4622800"/>
                </a:lnTo>
                <a:close/>
              </a:path>
              <a:path w="4177029" h="6032500">
                <a:moveTo>
                  <a:pt x="4169072" y="4597400"/>
                </a:moveTo>
                <a:lnTo>
                  <a:pt x="4145440" y="4597400"/>
                </a:lnTo>
                <a:lnTo>
                  <a:pt x="4145402" y="4610100"/>
                </a:lnTo>
                <a:lnTo>
                  <a:pt x="4145789" y="4610100"/>
                </a:lnTo>
                <a:lnTo>
                  <a:pt x="4146267" y="4622800"/>
                </a:lnTo>
                <a:lnTo>
                  <a:pt x="4146501" y="4635500"/>
                </a:lnTo>
                <a:lnTo>
                  <a:pt x="4150133" y="4622800"/>
                </a:lnTo>
                <a:lnTo>
                  <a:pt x="4168776" y="4622800"/>
                </a:lnTo>
                <a:lnTo>
                  <a:pt x="4168465" y="4610100"/>
                </a:lnTo>
                <a:lnTo>
                  <a:pt x="4169072" y="4597400"/>
                </a:lnTo>
                <a:close/>
              </a:path>
              <a:path w="4177029" h="6032500">
                <a:moveTo>
                  <a:pt x="4169403" y="4622800"/>
                </a:moveTo>
                <a:lnTo>
                  <a:pt x="4166114" y="4622800"/>
                </a:lnTo>
                <a:lnTo>
                  <a:pt x="4169746" y="4635500"/>
                </a:lnTo>
                <a:lnTo>
                  <a:pt x="4169403" y="4622800"/>
                </a:lnTo>
                <a:close/>
              </a:path>
              <a:path w="4177029" h="6032500">
                <a:moveTo>
                  <a:pt x="4166950" y="4533900"/>
                </a:moveTo>
                <a:lnTo>
                  <a:pt x="4146376" y="4533900"/>
                </a:lnTo>
                <a:lnTo>
                  <a:pt x="4145301" y="4546600"/>
                </a:lnTo>
                <a:lnTo>
                  <a:pt x="4144958" y="4559300"/>
                </a:lnTo>
                <a:lnTo>
                  <a:pt x="4145922" y="4572000"/>
                </a:lnTo>
                <a:lnTo>
                  <a:pt x="4146952" y="4572000"/>
                </a:lnTo>
                <a:lnTo>
                  <a:pt x="4146784" y="4584700"/>
                </a:lnTo>
                <a:lnTo>
                  <a:pt x="4146064" y="4597400"/>
                </a:lnTo>
                <a:lnTo>
                  <a:pt x="4169062" y="4597400"/>
                </a:lnTo>
                <a:lnTo>
                  <a:pt x="4167480" y="4584700"/>
                </a:lnTo>
                <a:lnTo>
                  <a:pt x="4165680" y="4584700"/>
                </a:lnTo>
                <a:lnTo>
                  <a:pt x="4165020" y="4572000"/>
                </a:lnTo>
                <a:lnTo>
                  <a:pt x="4165546" y="4559300"/>
                </a:lnTo>
                <a:lnTo>
                  <a:pt x="4166184" y="4559300"/>
                </a:lnTo>
                <a:lnTo>
                  <a:pt x="4166723" y="4546600"/>
                </a:lnTo>
                <a:lnTo>
                  <a:pt x="4166950" y="4533900"/>
                </a:lnTo>
                <a:close/>
              </a:path>
              <a:path w="4177029" h="6032500">
                <a:moveTo>
                  <a:pt x="28290" y="4470400"/>
                </a:moveTo>
                <a:lnTo>
                  <a:pt x="9410" y="4470400"/>
                </a:lnTo>
                <a:lnTo>
                  <a:pt x="9633" y="4483100"/>
                </a:lnTo>
                <a:lnTo>
                  <a:pt x="10610" y="4483100"/>
                </a:lnTo>
                <a:lnTo>
                  <a:pt x="10655" y="4495800"/>
                </a:lnTo>
                <a:lnTo>
                  <a:pt x="8874" y="4521200"/>
                </a:lnTo>
                <a:lnTo>
                  <a:pt x="6730" y="4533900"/>
                </a:lnTo>
                <a:lnTo>
                  <a:pt x="5690" y="4546600"/>
                </a:lnTo>
                <a:lnTo>
                  <a:pt x="6391" y="4546600"/>
                </a:lnTo>
                <a:lnTo>
                  <a:pt x="7969" y="4559300"/>
                </a:lnTo>
                <a:lnTo>
                  <a:pt x="9638" y="4572000"/>
                </a:lnTo>
                <a:lnTo>
                  <a:pt x="28743" y="4572000"/>
                </a:lnTo>
                <a:lnTo>
                  <a:pt x="28249" y="4559300"/>
                </a:lnTo>
                <a:lnTo>
                  <a:pt x="28949" y="4546600"/>
                </a:lnTo>
                <a:lnTo>
                  <a:pt x="29666" y="4521200"/>
                </a:lnTo>
                <a:lnTo>
                  <a:pt x="29226" y="4495800"/>
                </a:lnTo>
                <a:lnTo>
                  <a:pt x="28558" y="4495800"/>
                </a:lnTo>
                <a:lnTo>
                  <a:pt x="28189" y="4483100"/>
                </a:lnTo>
                <a:lnTo>
                  <a:pt x="28290" y="4470400"/>
                </a:lnTo>
                <a:close/>
              </a:path>
              <a:path w="4177029" h="6032500">
                <a:moveTo>
                  <a:pt x="4167921" y="4362469"/>
                </a:moveTo>
                <a:lnTo>
                  <a:pt x="4166107" y="4368800"/>
                </a:lnTo>
                <a:lnTo>
                  <a:pt x="4146549" y="4368800"/>
                </a:lnTo>
                <a:lnTo>
                  <a:pt x="4147080" y="4381500"/>
                </a:lnTo>
                <a:lnTo>
                  <a:pt x="4147610" y="4381500"/>
                </a:lnTo>
                <a:lnTo>
                  <a:pt x="4147851" y="4394200"/>
                </a:lnTo>
                <a:lnTo>
                  <a:pt x="4147588" y="4394200"/>
                </a:lnTo>
                <a:lnTo>
                  <a:pt x="4147152" y="4406900"/>
                </a:lnTo>
                <a:lnTo>
                  <a:pt x="4147078" y="4419600"/>
                </a:lnTo>
                <a:lnTo>
                  <a:pt x="4147900" y="4419600"/>
                </a:lnTo>
                <a:lnTo>
                  <a:pt x="4148394" y="4432300"/>
                </a:lnTo>
                <a:lnTo>
                  <a:pt x="4146977" y="4483100"/>
                </a:lnTo>
                <a:lnTo>
                  <a:pt x="4147417" y="4495800"/>
                </a:lnTo>
                <a:lnTo>
                  <a:pt x="4148085" y="4508500"/>
                </a:lnTo>
                <a:lnTo>
                  <a:pt x="4148454" y="4508500"/>
                </a:lnTo>
                <a:lnTo>
                  <a:pt x="4148353" y="4521200"/>
                </a:lnTo>
                <a:lnTo>
                  <a:pt x="4147610" y="4533900"/>
                </a:lnTo>
                <a:lnTo>
                  <a:pt x="4167084" y="4533900"/>
                </a:lnTo>
                <a:lnTo>
                  <a:pt x="4167233" y="4521200"/>
                </a:lnTo>
                <a:lnTo>
                  <a:pt x="4167010" y="4521200"/>
                </a:lnTo>
                <a:lnTo>
                  <a:pt x="4166033" y="4508500"/>
                </a:lnTo>
                <a:lnTo>
                  <a:pt x="4165987" y="4495800"/>
                </a:lnTo>
                <a:lnTo>
                  <a:pt x="4167769" y="4483100"/>
                </a:lnTo>
                <a:lnTo>
                  <a:pt x="4169913" y="4470400"/>
                </a:lnTo>
                <a:lnTo>
                  <a:pt x="4170953" y="4457700"/>
                </a:lnTo>
                <a:lnTo>
                  <a:pt x="4170252" y="4445000"/>
                </a:lnTo>
                <a:lnTo>
                  <a:pt x="4168674" y="4432300"/>
                </a:lnTo>
                <a:lnTo>
                  <a:pt x="4167005" y="4432300"/>
                </a:lnTo>
                <a:lnTo>
                  <a:pt x="4166033" y="4419600"/>
                </a:lnTo>
                <a:lnTo>
                  <a:pt x="4166410" y="4406900"/>
                </a:lnTo>
                <a:lnTo>
                  <a:pt x="4169098" y="4381500"/>
                </a:lnTo>
                <a:lnTo>
                  <a:pt x="4169746" y="4368800"/>
                </a:lnTo>
                <a:lnTo>
                  <a:pt x="4167921" y="4362469"/>
                </a:lnTo>
                <a:close/>
              </a:path>
              <a:path w="4177029" h="6032500">
                <a:moveTo>
                  <a:pt x="30721" y="4419600"/>
                </a:moveTo>
                <a:lnTo>
                  <a:pt x="11623" y="4419600"/>
                </a:lnTo>
                <a:lnTo>
                  <a:pt x="11097" y="4432300"/>
                </a:lnTo>
                <a:lnTo>
                  <a:pt x="10459" y="4445000"/>
                </a:lnTo>
                <a:lnTo>
                  <a:pt x="9920" y="4445000"/>
                </a:lnTo>
                <a:lnTo>
                  <a:pt x="9693" y="4457700"/>
                </a:lnTo>
                <a:lnTo>
                  <a:pt x="9559" y="4470400"/>
                </a:lnTo>
                <a:lnTo>
                  <a:pt x="29033" y="4470400"/>
                </a:lnTo>
                <a:lnTo>
                  <a:pt x="30266" y="4457700"/>
                </a:lnTo>
                <a:lnTo>
                  <a:pt x="31342" y="4445000"/>
                </a:lnTo>
                <a:lnTo>
                  <a:pt x="31685" y="4432300"/>
                </a:lnTo>
                <a:lnTo>
                  <a:pt x="30721" y="4419600"/>
                </a:lnTo>
                <a:close/>
              </a:path>
              <a:path w="4177029" h="6032500">
                <a:moveTo>
                  <a:pt x="29859" y="4406900"/>
                </a:moveTo>
                <a:lnTo>
                  <a:pt x="9163" y="4406900"/>
                </a:lnTo>
                <a:lnTo>
                  <a:pt x="10963" y="4419600"/>
                </a:lnTo>
                <a:lnTo>
                  <a:pt x="29691" y="4419600"/>
                </a:lnTo>
                <a:lnTo>
                  <a:pt x="29859" y="4406900"/>
                </a:lnTo>
                <a:close/>
              </a:path>
              <a:path w="4177029" h="6032500">
                <a:moveTo>
                  <a:pt x="30375" y="4368800"/>
                </a:moveTo>
                <a:lnTo>
                  <a:pt x="7240" y="4368800"/>
                </a:lnTo>
                <a:lnTo>
                  <a:pt x="7867" y="4381500"/>
                </a:lnTo>
                <a:lnTo>
                  <a:pt x="8178" y="4381500"/>
                </a:lnTo>
                <a:lnTo>
                  <a:pt x="7571" y="4394200"/>
                </a:lnTo>
                <a:lnTo>
                  <a:pt x="7580" y="4406900"/>
                </a:lnTo>
                <a:lnTo>
                  <a:pt x="30578" y="4406900"/>
                </a:lnTo>
                <a:lnTo>
                  <a:pt x="31203" y="4394200"/>
                </a:lnTo>
                <a:lnTo>
                  <a:pt x="30854" y="4381500"/>
                </a:lnTo>
                <a:lnTo>
                  <a:pt x="30375" y="4368800"/>
                </a:lnTo>
                <a:close/>
              </a:path>
              <a:path w="4177029" h="6032500">
                <a:moveTo>
                  <a:pt x="8713" y="4362450"/>
                </a:moveTo>
                <a:lnTo>
                  <a:pt x="6897" y="4368800"/>
                </a:lnTo>
                <a:lnTo>
                  <a:pt x="10529" y="4368800"/>
                </a:lnTo>
                <a:lnTo>
                  <a:pt x="8713" y="4362450"/>
                </a:lnTo>
                <a:close/>
              </a:path>
              <a:path w="4177029" h="6032500">
                <a:moveTo>
                  <a:pt x="26510" y="4356100"/>
                </a:moveTo>
                <a:lnTo>
                  <a:pt x="10529" y="4356100"/>
                </a:lnTo>
                <a:lnTo>
                  <a:pt x="8718" y="4362469"/>
                </a:lnTo>
                <a:lnTo>
                  <a:pt x="10529" y="4368800"/>
                </a:lnTo>
                <a:lnTo>
                  <a:pt x="30142" y="4368800"/>
                </a:lnTo>
                <a:lnTo>
                  <a:pt x="26510" y="4356100"/>
                </a:lnTo>
                <a:close/>
              </a:path>
              <a:path w="4177029" h="6032500">
                <a:moveTo>
                  <a:pt x="29870" y="4356100"/>
                </a:moveTo>
                <a:lnTo>
                  <a:pt x="26510" y="4356100"/>
                </a:lnTo>
                <a:lnTo>
                  <a:pt x="30142" y="4368800"/>
                </a:lnTo>
                <a:lnTo>
                  <a:pt x="29870" y="4356100"/>
                </a:lnTo>
                <a:close/>
              </a:path>
              <a:path w="4177029" h="6032500">
                <a:moveTo>
                  <a:pt x="4148206" y="4362217"/>
                </a:moveTo>
                <a:lnTo>
                  <a:pt x="4146308" y="4368800"/>
                </a:lnTo>
                <a:lnTo>
                  <a:pt x="4150093" y="4368800"/>
                </a:lnTo>
                <a:lnTo>
                  <a:pt x="4148206" y="4362217"/>
                </a:lnTo>
                <a:close/>
              </a:path>
              <a:path w="4177029" h="6032500">
                <a:moveTo>
                  <a:pt x="4166084" y="4356100"/>
                </a:moveTo>
                <a:lnTo>
                  <a:pt x="4149970" y="4356100"/>
                </a:lnTo>
                <a:lnTo>
                  <a:pt x="4148206" y="4362217"/>
                </a:lnTo>
                <a:lnTo>
                  <a:pt x="4150093" y="4368800"/>
                </a:lnTo>
                <a:lnTo>
                  <a:pt x="4166107" y="4368800"/>
                </a:lnTo>
                <a:lnTo>
                  <a:pt x="4167921" y="4362469"/>
                </a:lnTo>
                <a:lnTo>
                  <a:pt x="4166084" y="4356100"/>
                </a:lnTo>
                <a:close/>
              </a:path>
              <a:path w="4177029" h="6032500">
                <a:moveTo>
                  <a:pt x="4169746" y="4356100"/>
                </a:moveTo>
                <a:lnTo>
                  <a:pt x="4166084" y="4356100"/>
                </a:lnTo>
                <a:lnTo>
                  <a:pt x="4167921" y="4362469"/>
                </a:lnTo>
                <a:lnTo>
                  <a:pt x="4169746" y="4356100"/>
                </a:lnTo>
                <a:close/>
              </a:path>
              <a:path w="4177029" h="6032500">
                <a:moveTo>
                  <a:pt x="28772" y="4279900"/>
                </a:moveTo>
                <a:lnTo>
                  <a:pt x="8729" y="4279900"/>
                </a:lnTo>
                <a:lnTo>
                  <a:pt x="8729" y="4292600"/>
                </a:lnTo>
                <a:lnTo>
                  <a:pt x="9199" y="4305300"/>
                </a:lnTo>
                <a:lnTo>
                  <a:pt x="9760" y="4305300"/>
                </a:lnTo>
                <a:lnTo>
                  <a:pt x="10031" y="4318000"/>
                </a:lnTo>
                <a:lnTo>
                  <a:pt x="9541" y="4330700"/>
                </a:lnTo>
                <a:lnTo>
                  <a:pt x="8464" y="4330700"/>
                </a:lnTo>
                <a:lnTo>
                  <a:pt x="7387" y="4343400"/>
                </a:lnTo>
                <a:lnTo>
                  <a:pt x="6897" y="4356100"/>
                </a:lnTo>
                <a:lnTo>
                  <a:pt x="8713" y="4362450"/>
                </a:lnTo>
                <a:lnTo>
                  <a:pt x="10529" y="4356100"/>
                </a:lnTo>
                <a:lnTo>
                  <a:pt x="29870" y="4356100"/>
                </a:lnTo>
                <a:lnTo>
                  <a:pt x="28677" y="4318000"/>
                </a:lnTo>
                <a:lnTo>
                  <a:pt x="28406" y="4318000"/>
                </a:lnTo>
                <a:lnTo>
                  <a:pt x="28546" y="4305300"/>
                </a:lnTo>
                <a:lnTo>
                  <a:pt x="28768" y="4292600"/>
                </a:lnTo>
                <a:lnTo>
                  <a:pt x="28772" y="4279900"/>
                </a:lnTo>
                <a:close/>
              </a:path>
              <a:path w="4177029" h="6032500">
                <a:moveTo>
                  <a:pt x="4168612" y="4318000"/>
                </a:moveTo>
                <a:lnTo>
                  <a:pt x="4148080" y="4318000"/>
                </a:lnTo>
                <a:lnTo>
                  <a:pt x="4147477" y="4330700"/>
                </a:lnTo>
                <a:lnTo>
                  <a:pt x="4146784" y="4343400"/>
                </a:lnTo>
                <a:lnTo>
                  <a:pt x="4146453" y="4356100"/>
                </a:lnTo>
                <a:lnTo>
                  <a:pt x="4148206" y="4362217"/>
                </a:lnTo>
                <a:lnTo>
                  <a:pt x="4149970" y="4356100"/>
                </a:lnTo>
                <a:lnTo>
                  <a:pt x="4169591" y="4356100"/>
                </a:lnTo>
                <a:lnTo>
                  <a:pt x="4169228" y="4343400"/>
                </a:lnTo>
                <a:lnTo>
                  <a:pt x="4168811" y="4330700"/>
                </a:lnTo>
                <a:lnTo>
                  <a:pt x="4168493" y="4330700"/>
                </a:lnTo>
                <a:lnTo>
                  <a:pt x="4168612" y="4318000"/>
                </a:lnTo>
                <a:close/>
              </a:path>
              <a:path w="4177029" h="6032500">
                <a:moveTo>
                  <a:pt x="4168326" y="4203700"/>
                </a:moveTo>
                <a:lnTo>
                  <a:pt x="4147129" y="4203700"/>
                </a:lnTo>
                <a:lnTo>
                  <a:pt x="4148266" y="4229100"/>
                </a:lnTo>
                <a:lnTo>
                  <a:pt x="4147676" y="4241800"/>
                </a:lnTo>
                <a:lnTo>
                  <a:pt x="4146716" y="4254500"/>
                </a:lnTo>
                <a:lnTo>
                  <a:pt x="4146212" y="4267200"/>
                </a:lnTo>
                <a:lnTo>
                  <a:pt x="4146438" y="4279900"/>
                </a:lnTo>
                <a:lnTo>
                  <a:pt x="4146977" y="4292600"/>
                </a:lnTo>
                <a:lnTo>
                  <a:pt x="4147615" y="4305300"/>
                </a:lnTo>
                <a:lnTo>
                  <a:pt x="4148141" y="4318000"/>
                </a:lnTo>
                <a:lnTo>
                  <a:pt x="4169198" y="4318000"/>
                </a:lnTo>
                <a:lnTo>
                  <a:pt x="4169503" y="4305300"/>
                </a:lnTo>
                <a:lnTo>
                  <a:pt x="4168782" y="4305300"/>
                </a:lnTo>
                <a:lnTo>
                  <a:pt x="4167288" y="4292600"/>
                </a:lnTo>
                <a:lnTo>
                  <a:pt x="4166051" y="4292600"/>
                </a:lnTo>
                <a:lnTo>
                  <a:pt x="4165492" y="4279900"/>
                </a:lnTo>
                <a:lnTo>
                  <a:pt x="4166033" y="4267200"/>
                </a:lnTo>
                <a:lnTo>
                  <a:pt x="4166685" y="4267200"/>
                </a:lnTo>
                <a:lnTo>
                  <a:pt x="4166871" y="4254500"/>
                </a:lnTo>
                <a:lnTo>
                  <a:pt x="4166950" y="4229100"/>
                </a:lnTo>
                <a:lnTo>
                  <a:pt x="4167209" y="4229100"/>
                </a:lnTo>
                <a:lnTo>
                  <a:pt x="4167655" y="4216400"/>
                </a:lnTo>
                <a:lnTo>
                  <a:pt x="4168326" y="4203700"/>
                </a:lnTo>
                <a:close/>
              </a:path>
              <a:path w="4177029" h="6032500">
                <a:moveTo>
                  <a:pt x="29522" y="4229100"/>
                </a:moveTo>
                <a:lnTo>
                  <a:pt x="10929" y="4229100"/>
                </a:lnTo>
                <a:lnTo>
                  <a:pt x="11571" y="4241800"/>
                </a:lnTo>
                <a:lnTo>
                  <a:pt x="11574" y="4254500"/>
                </a:lnTo>
                <a:lnTo>
                  <a:pt x="11001" y="4267200"/>
                </a:lnTo>
                <a:lnTo>
                  <a:pt x="10170" y="4267200"/>
                </a:lnTo>
                <a:lnTo>
                  <a:pt x="9330" y="4279900"/>
                </a:lnTo>
                <a:lnTo>
                  <a:pt x="28261" y="4279900"/>
                </a:lnTo>
                <a:lnTo>
                  <a:pt x="27036" y="4254500"/>
                </a:lnTo>
                <a:lnTo>
                  <a:pt x="27899" y="4241800"/>
                </a:lnTo>
                <a:lnTo>
                  <a:pt x="29522" y="4229100"/>
                </a:lnTo>
                <a:close/>
              </a:path>
              <a:path w="4177029" h="6032500">
                <a:moveTo>
                  <a:pt x="29425" y="4152900"/>
                </a:moveTo>
                <a:lnTo>
                  <a:pt x="9693" y="4152900"/>
                </a:lnTo>
                <a:lnTo>
                  <a:pt x="6897" y="4165600"/>
                </a:lnTo>
                <a:lnTo>
                  <a:pt x="6670" y="4178300"/>
                </a:lnTo>
                <a:lnTo>
                  <a:pt x="7041" y="4178300"/>
                </a:lnTo>
                <a:lnTo>
                  <a:pt x="7412" y="4191000"/>
                </a:lnTo>
                <a:lnTo>
                  <a:pt x="7185" y="4203700"/>
                </a:lnTo>
                <a:lnTo>
                  <a:pt x="6463" y="4216400"/>
                </a:lnTo>
                <a:lnTo>
                  <a:pt x="8778" y="4216400"/>
                </a:lnTo>
                <a:lnTo>
                  <a:pt x="9597" y="4229100"/>
                </a:lnTo>
                <a:lnTo>
                  <a:pt x="30576" y="4229100"/>
                </a:lnTo>
                <a:lnTo>
                  <a:pt x="30664" y="4216400"/>
                </a:lnTo>
                <a:lnTo>
                  <a:pt x="30299" y="4203700"/>
                </a:lnTo>
                <a:lnTo>
                  <a:pt x="29736" y="4191000"/>
                </a:lnTo>
                <a:lnTo>
                  <a:pt x="29226" y="4178300"/>
                </a:lnTo>
                <a:lnTo>
                  <a:pt x="29165" y="4165600"/>
                </a:lnTo>
                <a:lnTo>
                  <a:pt x="29425" y="4152900"/>
                </a:lnTo>
                <a:close/>
              </a:path>
              <a:path w="4177029" h="6032500">
                <a:moveTo>
                  <a:pt x="4168335" y="4165600"/>
                </a:moveTo>
                <a:lnTo>
                  <a:pt x="4147984" y="4165600"/>
                </a:lnTo>
                <a:lnTo>
                  <a:pt x="4148526" y="4178300"/>
                </a:lnTo>
                <a:lnTo>
                  <a:pt x="4148567" y="4191000"/>
                </a:lnTo>
                <a:lnTo>
                  <a:pt x="4147767" y="4203700"/>
                </a:lnTo>
                <a:lnTo>
                  <a:pt x="4169265" y="4203700"/>
                </a:lnTo>
                <a:lnTo>
                  <a:pt x="4169684" y="4191000"/>
                </a:lnTo>
                <a:lnTo>
                  <a:pt x="4169150" y="4178300"/>
                </a:lnTo>
                <a:lnTo>
                  <a:pt x="4168335" y="4165600"/>
                </a:lnTo>
                <a:close/>
              </a:path>
              <a:path w="4177029" h="6032500">
                <a:moveTo>
                  <a:pt x="4169142" y="4114800"/>
                </a:moveTo>
                <a:lnTo>
                  <a:pt x="4146741" y="4114800"/>
                </a:lnTo>
                <a:lnTo>
                  <a:pt x="4146349" y="4127500"/>
                </a:lnTo>
                <a:lnTo>
                  <a:pt x="4147332" y="4140200"/>
                </a:lnTo>
                <a:lnTo>
                  <a:pt x="4148586" y="4140200"/>
                </a:lnTo>
                <a:lnTo>
                  <a:pt x="4149008" y="4152900"/>
                </a:lnTo>
                <a:lnTo>
                  <a:pt x="4148098" y="4165600"/>
                </a:lnTo>
                <a:lnTo>
                  <a:pt x="4167913" y="4165600"/>
                </a:lnTo>
                <a:lnTo>
                  <a:pt x="4167981" y="4152900"/>
                </a:lnTo>
                <a:lnTo>
                  <a:pt x="4168167" y="4140200"/>
                </a:lnTo>
                <a:lnTo>
                  <a:pt x="4168443" y="4127500"/>
                </a:lnTo>
                <a:lnTo>
                  <a:pt x="4168782" y="4127500"/>
                </a:lnTo>
                <a:lnTo>
                  <a:pt x="4169142" y="4114800"/>
                </a:lnTo>
                <a:close/>
              </a:path>
              <a:path w="4177029" h="6032500">
                <a:moveTo>
                  <a:pt x="28481" y="4095827"/>
                </a:moveTo>
                <a:lnTo>
                  <a:pt x="26673" y="4102100"/>
                </a:lnTo>
                <a:lnTo>
                  <a:pt x="6704" y="4102100"/>
                </a:lnTo>
                <a:lnTo>
                  <a:pt x="9742" y="4114800"/>
                </a:lnTo>
                <a:lnTo>
                  <a:pt x="8295" y="4114800"/>
                </a:lnTo>
                <a:lnTo>
                  <a:pt x="7040" y="4127500"/>
                </a:lnTo>
                <a:lnTo>
                  <a:pt x="8054" y="4140200"/>
                </a:lnTo>
                <a:lnTo>
                  <a:pt x="7571" y="4140200"/>
                </a:lnTo>
                <a:lnTo>
                  <a:pt x="7137" y="4152900"/>
                </a:lnTo>
                <a:lnTo>
                  <a:pt x="29585" y="4152900"/>
                </a:lnTo>
                <a:lnTo>
                  <a:pt x="29226" y="4140200"/>
                </a:lnTo>
                <a:lnTo>
                  <a:pt x="28261" y="4127500"/>
                </a:lnTo>
                <a:lnTo>
                  <a:pt x="27779" y="4127500"/>
                </a:lnTo>
                <a:lnTo>
                  <a:pt x="27779" y="4114800"/>
                </a:lnTo>
                <a:lnTo>
                  <a:pt x="30286" y="4102100"/>
                </a:lnTo>
                <a:lnTo>
                  <a:pt x="28481" y="4095827"/>
                </a:lnTo>
                <a:close/>
              </a:path>
              <a:path w="4177029" h="6032500">
                <a:moveTo>
                  <a:pt x="4169648" y="4089741"/>
                </a:moveTo>
                <a:lnTo>
                  <a:pt x="4166091" y="4102100"/>
                </a:lnTo>
                <a:lnTo>
                  <a:pt x="4146453" y="4102100"/>
                </a:lnTo>
                <a:lnTo>
                  <a:pt x="4148719" y="4114800"/>
                </a:lnTo>
                <a:lnTo>
                  <a:pt x="4169415" y="4114800"/>
                </a:lnTo>
                <a:lnTo>
                  <a:pt x="4169589" y="4102100"/>
                </a:lnTo>
                <a:lnTo>
                  <a:pt x="4150011" y="4102100"/>
                </a:lnTo>
                <a:lnTo>
                  <a:pt x="4148225" y="4095892"/>
                </a:lnTo>
                <a:lnTo>
                  <a:pt x="4169618" y="4095892"/>
                </a:lnTo>
                <a:lnTo>
                  <a:pt x="4169648" y="4089741"/>
                </a:lnTo>
                <a:close/>
              </a:path>
              <a:path w="4177029" h="6032500">
                <a:moveTo>
                  <a:pt x="8726" y="4095743"/>
                </a:moveTo>
                <a:lnTo>
                  <a:pt x="6897" y="4102100"/>
                </a:lnTo>
                <a:lnTo>
                  <a:pt x="10559" y="4102100"/>
                </a:lnTo>
                <a:lnTo>
                  <a:pt x="8726" y="4095743"/>
                </a:lnTo>
                <a:close/>
              </a:path>
              <a:path w="4177029" h="6032500">
                <a:moveTo>
                  <a:pt x="26632" y="4089400"/>
                </a:moveTo>
                <a:lnTo>
                  <a:pt x="10551" y="4089400"/>
                </a:lnTo>
                <a:lnTo>
                  <a:pt x="8726" y="4095743"/>
                </a:lnTo>
                <a:lnTo>
                  <a:pt x="10559" y="4102100"/>
                </a:lnTo>
                <a:lnTo>
                  <a:pt x="26673" y="4102100"/>
                </a:lnTo>
                <a:lnTo>
                  <a:pt x="28463" y="4095892"/>
                </a:lnTo>
                <a:lnTo>
                  <a:pt x="28457" y="4095743"/>
                </a:lnTo>
                <a:lnTo>
                  <a:pt x="26632" y="4089400"/>
                </a:lnTo>
                <a:close/>
              </a:path>
              <a:path w="4177029" h="6032500">
                <a:moveTo>
                  <a:pt x="4169650" y="4089400"/>
                </a:moveTo>
                <a:lnTo>
                  <a:pt x="4150077" y="4089400"/>
                </a:lnTo>
                <a:lnTo>
                  <a:pt x="4148225" y="4095892"/>
                </a:lnTo>
                <a:lnTo>
                  <a:pt x="4150011" y="4102100"/>
                </a:lnTo>
                <a:lnTo>
                  <a:pt x="4166091" y="4102100"/>
                </a:lnTo>
                <a:lnTo>
                  <a:pt x="4169648" y="4089741"/>
                </a:lnTo>
                <a:lnTo>
                  <a:pt x="4169650" y="4089400"/>
                </a:lnTo>
                <a:close/>
              </a:path>
              <a:path w="4177029" h="6032500">
                <a:moveTo>
                  <a:pt x="4169505" y="4038600"/>
                </a:moveTo>
                <a:lnTo>
                  <a:pt x="4147058" y="4038600"/>
                </a:lnTo>
                <a:lnTo>
                  <a:pt x="4147417" y="4051300"/>
                </a:lnTo>
                <a:lnTo>
                  <a:pt x="4148382" y="4064000"/>
                </a:lnTo>
                <a:lnTo>
                  <a:pt x="4148863" y="4064000"/>
                </a:lnTo>
                <a:lnTo>
                  <a:pt x="4148863" y="4076700"/>
                </a:lnTo>
                <a:lnTo>
                  <a:pt x="4146356" y="4089400"/>
                </a:lnTo>
                <a:lnTo>
                  <a:pt x="4148225" y="4095892"/>
                </a:lnTo>
                <a:lnTo>
                  <a:pt x="4150077" y="4089400"/>
                </a:lnTo>
                <a:lnTo>
                  <a:pt x="4169939" y="4089400"/>
                </a:lnTo>
                <a:lnTo>
                  <a:pt x="4166901" y="4076700"/>
                </a:lnTo>
                <a:lnTo>
                  <a:pt x="4168348" y="4076700"/>
                </a:lnTo>
                <a:lnTo>
                  <a:pt x="4169601" y="4064000"/>
                </a:lnTo>
                <a:lnTo>
                  <a:pt x="4168589" y="4051300"/>
                </a:lnTo>
                <a:lnTo>
                  <a:pt x="4169072" y="4051300"/>
                </a:lnTo>
                <a:lnTo>
                  <a:pt x="4169505" y="4038600"/>
                </a:lnTo>
                <a:close/>
              </a:path>
              <a:path w="4177029" h="6032500">
                <a:moveTo>
                  <a:pt x="30335" y="4089400"/>
                </a:moveTo>
                <a:lnTo>
                  <a:pt x="26632" y="4089400"/>
                </a:lnTo>
                <a:lnTo>
                  <a:pt x="28481" y="4095827"/>
                </a:lnTo>
                <a:lnTo>
                  <a:pt x="30335" y="4089400"/>
                </a:lnTo>
                <a:close/>
              </a:path>
              <a:path w="4177029" h="6032500">
                <a:moveTo>
                  <a:pt x="29565" y="4038600"/>
                </a:moveTo>
                <a:lnTo>
                  <a:pt x="10610" y="4038600"/>
                </a:lnTo>
                <a:lnTo>
                  <a:pt x="10233" y="4051300"/>
                </a:lnTo>
                <a:lnTo>
                  <a:pt x="7545" y="4076700"/>
                </a:lnTo>
                <a:lnTo>
                  <a:pt x="6897" y="4089400"/>
                </a:lnTo>
                <a:lnTo>
                  <a:pt x="8726" y="4095743"/>
                </a:lnTo>
                <a:lnTo>
                  <a:pt x="10551" y="4089400"/>
                </a:lnTo>
                <a:lnTo>
                  <a:pt x="30094" y="4089400"/>
                </a:lnTo>
                <a:lnTo>
                  <a:pt x="29563" y="4076700"/>
                </a:lnTo>
                <a:lnTo>
                  <a:pt x="29033" y="4076700"/>
                </a:lnTo>
                <a:lnTo>
                  <a:pt x="28792" y="4064000"/>
                </a:lnTo>
                <a:lnTo>
                  <a:pt x="29055" y="4064000"/>
                </a:lnTo>
                <a:lnTo>
                  <a:pt x="29491" y="4051300"/>
                </a:lnTo>
                <a:lnTo>
                  <a:pt x="29565" y="4038600"/>
                </a:lnTo>
                <a:close/>
              </a:path>
              <a:path w="4177029" h="6032500">
                <a:moveTo>
                  <a:pt x="4169746" y="4089400"/>
                </a:moveTo>
                <a:lnTo>
                  <a:pt x="4169648" y="4089741"/>
                </a:lnTo>
                <a:lnTo>
                  <a:pt x="4169746" y="4089400"/>
                </a:lnTo>
                <a:close/>
              </a:path>
              <a:path w="4177029" h="6032500">
                <a:moveTo>
                  <a:pt x="29033" y="3924300"/>
                </a:moveTo>
                <a:lnTo>
                  <a:pt x="9559" y="3924300"/>
                </a:lnTo>
                <a:lnTo>
                  <a:pt x="9410" y="3937000"/>
                </a:lnTo>
                <a:lnTo>
                  <a:pt x="9633" y="3937000"/>
                </a:lnTo>
                <a:lnTo>
                  <a:pt x="10610" y="3949700"/>
                </a:lnTo>
                <a:lnTo>
                  <a:pt x="10655" y="3962400"/>
                </a:lnTo>
                <a:lnTo>
                  <a:pt x="8874" y="3975100"/>
                </a:lnTo>
                <a:lnTo>
                  <a:pt x="6730" y="4000500"/>
                </a:lnTo>
                <a:lnTo>
                  <a:pt x="5690" y="4000500"/>
                </a:lnTo>
                <a:lnTo>
                  <a:pt x="6391" y="4013200"/>
                </a:lnTo>
                <a:lnTo>
                  <a:pt x="7969" y="4025900"/>
                </a:lnTo>
                <a:lnTo>
                  <a:pt x="9638" y="4038600"/>
                </a:lnTo>
                <a:lnTo>
                  <a:pt x="28743" y="4038600"/>
                </a:lnTo>
                <a:lnTo>
                  <a:pt x="28249" y="4025900"/>
                </a:lnTo>
                <a:lnTo>
                  <a:pt x="28949" y="4000500"/>
                </a:lnTo>
                <a:lnTo>
                  <a:pt x="29666" y="3987800"/>
                </a:lnTo>
                <a:lnTo>
                  <a:pt x="29226" y="3962400"/>
                </a:lnTo>
                <a:lnTo>
                  <a:pt x="28558" y="3949700"/>
                </a:lnTo>
                <a:lnTo>
                  <a:pt x="28189" y="3949700"/>
                </a:lnTo>
                <a:lnTo>
                  <a:pt x="28290" y="3937000"/>
                </a:lnTo>
                <a:lnTo>
                  <a:pt x="29033" y="3924300"/>
                </a:lnTo>
                <a:close/>
              </a:path>
              <a:path w="4177029" h="6032500">
                <a:moveTo>
                  <a:pt x="4167046" y="3962400"/>
                </a:moveTo>
                <a:lnTo>
                  <a:pt x="4146067" y="3962400"/>
                </a:lnTo>
                <a:lnTo>
                  <a:pt x="4145979" y="3975100"/>
                </a:lnTo>
                <a:lnTo>
                  <a:pt x="4146344" y="3987800"/>
                </a:lnTo>
                <a:lnTo>
                  <a:pt x="4146907" y="4000500"/>
                </a:lnTo>
                <a:lnTo>
                  <a:pt x="4147417" y="4013200"/>
                </a:lnTo>
                <a:lnTo>
                  <a:pt x="4147478" y="4025900"/>
                </a:lnTo>
                <a:lnTo>
                  <a:pt x="4147218" y="4038600"/>
                </a:lnTo>
                <a:lnTo>
                  <a:pt x="4166950" y="4038600"/>
                </a:lnTo>
                <a:lnTo>
                  <a:pt x="4169746" y="4025900"/>
                </a:lnTo>
                <a:lnTo>
                  <a:pt x="4169972" y="4013200"/>
                </a:lnTo>
                <a:lnTo>
                  <a:pt x="4169602" y="4013200"/>
                </a:lnTo>
                <a:lnTo>
                  <a:pt x="4169231" y="4000500"/>
                </a:lnTo>
                <a:lnTo>
                  <a:pt x="4169456" y="3987800"/>
                </a:lnTo>
                <a:lnTo>
                  <a:pt x="4170180" y="3975100"/>
                </a:lnTo>
                <a:lnTo>
                  <a:pt x="4167865" y="3975100"/>
                </a:lnTo>
                <a:lnTo>
                  <a:pt x="4167046" y="3962400"/>
                </a:lnTo>
                <a:close/>
              </a:path>
              <a:path w="4177029" h="6032500">
                <a:moveTo>
                  <a:pt x="4167313" y="3911600"/>
                </a:moveTo>
                <a:lnTo>
                  <a:pt x="4148382" y="3911600"/>
                </a:lnTo>
                <a:lnTo>
                  <a:pt x="4149607" y="3937000"/>
                </a:lnTo>
                <a:lnTo>
                  <a:pt x="4148744" y="3949700"/>
                </a:lnTo>
                <a:lnTo>
                  <a:pt x="4147121" y="3962400"/>
                </a:lnTo>
                <a:lnTo>
                  <a:pt x="4165713" y="3962400"/>
                </a:lnTo>
                <a:lnTo>
                  <a:pt x="4165072" y="3949700"/>
                </a:lnTo>
                <a:lnTo>
                  <a:pt x="4165069" y="3937000"/>
                </a:lnTo>
                <a:lnTo>
                  <a:pt x="4165642" y="3924300"/>
                </a:lnTo>
                <a:lnTo>
                  <a:pt x="4166473" y="3924300"/>
                </a:lnTo>
                <a:lnTo>
                  <a:pt x="4167313" y="3911600"/>
                </a:lnTo>
                <a:close/>
              </a:path>
              <a:path w="4177029" h="6032500">
                <a:moveTo>
                  <a:pt x="30578" y="3860800"/>
                </a:moveTo>
                <a:lnTo>
                  <a:pt x="7580" y="3860800"/>
                </a:lnTo>
                <a:lnTo>
                  <a:pt x="9163" y="3873500"/>
                </a:lnTo>
                <a:lnTo>
                  <a:pt x="10963" y="3873500"/>
                </a:lnTo>
                <a:lnTo>
                  <a:pt x="11623" y="3886200"/>
                </a:lnTo>
                <a:lnTo>
                  <a:pt x="11097" y="3898900"/>
                </a:lnTo>
                <a:lnTo>
                  <a:pt x="10459" y="3898900"/>
                </a:lnTo>
                <a:lnTo>
                  <a:pt x="9920" y="3911600"/>
                </a:lnTo>
                <a:lnTo>
                  <a:pt x="9693" y="3924300"/>
                </a:lnTo>
                <a:lnTo>
                  <a:pt x="30266" y="3924300"/>
                </a:lnTo>
                <a:lnTo>
                  <a:pt x="31342" y="3911600"/>
                </a:lnTo>
                <a:lnTo>
                  <a:pt x="31685" y="3898900"/>
                </a:lnTo>
                <a:lnTo>
                  <a:pt x="30721" y="3886200"/>
                </a:lnTo>
                <a:lnTo>
                  <a:pt x="29691" y="3886200"/>
                </a:lnTo>
                <a:lnTo>
                  <a:pt x="29859" y="3873500"/>
                </a:lnTo>
                <a:lnTo>
                  <a:pt x="30578" y="3860800"/>
                </a:lnTo>
                <a:close/>
              </a:path>
              <a:path w="4177029" h="6032500">
                <a:moveTo>
                  <a:pt x="4146505" y="3822881"/>
                </a:moveTo>
                <a:lnTo>
                  <a:pt x="4146773" y="3835400"/>
                </a:lnTo>
                <a:lnTo>
                  <a:pt x="4147966" y="3860800"/>
                </a:lnTo>
                <a:lnTo>
                  <a:pt x="4148237" y="3873500"/>
                </a:lnTo>
                <a:lnTo>
                  <a:pt x="4148097" y="3886200"/>
                </a:lnTo>
                <a:lnTo>
                  <a:pt x="4147875" y="3898900"/>
                </a:lnTo>
                <a:lnTo>
                  <a:pt x="4147871" y="3911600"/>
                </a:lnTo>
                <a:lnTo>
                  <a:pt x="4167913" y="3911600"/>
                </a:lnTo>
                <a:lnTo>
                  <a:pt x="4167914" y="3898900"/>
                </a:lnTo>
                <a:lnTo>
                  <a:pt x="4167444" y="3886200"/>
                </a:lnTo>
                <a:lnTo>
                  <a:pt x="4166883" y="3873500"/>
                </a:lnTo>
                <a:lnTo>
                  <a:pt x="4166612" y="3873500"/>
                </a:lnTo>
                <a:lnTo>
                  <a:pt x="4167101" y="3860800"/>
                </a:lnTo>
                <a:lnTo>
                  <a:pt x="4169256" y="3835400"/>
                </a:lnTo>
                <a:lnTo>
                  <a:pt x="4150093" y="3835400"/>
                </a:lnTo>
                <a:lnTo>
                  <a:pt x="4146505" y="3822881"/>
                </a:lnTo>
                <a:close/>
              </a:path>
              <a:path w="4177029" h="6032500">
                <a:moveTo>
                  <a:pt x="30145" y="3822858"/>
                </a:moveTo>
                <a:lnTo>
                  <a:pt x="26565" y="3835400"/>
                </a:lnTo>
                <a:lnTo>
                  <a:pt x="7867" y="3835400"/>
                </a:lnTo>
                <a:lnTo>
                  <a:pt x="8178" y="3848100"/>
                </a:lnTo>
                <a:lnTo>
                  <a:pt x="7571" y="3860800"/>
                </a:lnTo>
                <a:lnTo>
                  <a:pt x="31203" y="3860800"/>
                </a:lnTo>
                <a:lnTo>
                  <a:pt x="31241" y="3848100"/>
                </a:lnTo>
                <a:lnTo>
                  <a:pt x="30854" y="3848100"/>
                </a:lnTo>
                <a:lnTo>
                  <a:pt x="30375" y="3835400"/>
                </a:lnTo>
                <a:lnTo>
                  <a:pt x="30145" y="3822858"/>
                </a:lnTo>
                <a:close/>
              </a:path>
              <a:path w="4177029" h="6032500">
                <a:moveTo>
                  <a:pt x="6993" y="3822700"/>
                </a:moveTo>
                <a:lnTo>
                  <a:pt x="7240" y="3835400"/>
                </a:lnTo>
                <a:lnTo>
                  <a:pt x="10618" y="3835400"/>
                </a:lnTo>
                <a:lnTo>
                  <a:pt x="6993" y="3822700"/>
                </a:lnTo>
                <a:close/>
              </a:path>
              <a:path w="4177029" h="6032500">
                <a:moveTo>
                  <a:pt x="30142" y="3822700"/>
                </a:moveTo>
                <a:lnTo>
                  <a:pt x="6993" y="3822700"/>
                </a:lnTo>
                <a:lnTo>
                  <a:pt x="10618" y="3835400"/>
                </a:lnTo>
                <a:lnTo>
                  <a:pt x="26565" y="3835400"/>
                </a:lnTo>
                <a:lnTo>
                  <a:pt x="30138" y="3822881"/>
                </a:lnTo>
                <a:lnTo>
                  <a:pt x="30142" y="3822700"/>
                </a:lnTo>
                <a:close/>
              </a:path>
              <a:path w="4177029" h="6032500">
                <a:moveTo>
                  <a:pt x="4166114" y="3822700"/>
                </a:moveTo>
                <a:lnTo>
                  <a:pt x="4146501" y="3822700"/>
                </a:lnTo>
                <a:lnTo>
                  <a:pt x="4146505" y="3822881"/>
                </a:lnTo>
                <a:lnTo>
                  <a:pt x="4150093" y="3835400"/>
                </a:lnTo>
                <a:lnTo>
                  <a:pt x="4166107" y="3835400"/>
                </a:lnTo>
                <a:lnTo>
                  <a:pt x="4167928" y="3829043"/>
                </a:lnTo>
                <a:lnTo>
                  <a:pt x="4166114" y="3822700"/>
                </a:lnTo>
                <a:close/>
              </a:path>
              <a:path w="4177029" h="6032500">
                <a:moveTo>
                  <a:pt x="4167928" y="3829043"/>
                </a:moveTo>
                <a:lnTo>
                  <a:pt x="4166107" y="3835400"/>
                </a:lnTo>
                <a:lnTo>
                  <a:pt x="4169746" y="3835400"/>
                </a:lnTo>
                <a:lnTo>
                  <a:pt x="4167928" y="3829043"/>
                </a:lnTo>
                <a:close/>
              </a:path>
              <a:path w="4177029" h="6032500">
                <a:moveTo>
                  <a:pt x="4169746" y="3822700"/>
                </a:moveTo>
                <a:lnTo>
                  <a:pt x="4166114" y="3822700"/>
                </a:lnTo>
                <a:lnTo>
                  <a:pt x="4167928" y="3829043"/>
                </a:lnTo>
                <a:lnTo>
                  <a:pt x="4169746" y="3822700"/>
                </a:lnTo>
                <a:close/>
              </a:path>
              <a:path w="4177029" h="6032500">
                <a:moveTo>
                  <a:pt x="4169198" y="3771900"/>
                </a:moveTo>
                <a:lnTo>
                  <a:pt x="4148141" y="3771900"/>
                </a:lnTo>
                <a:lnTo>
                  <a:pt x="4148080" y="3784600"/>
                </a:lnTo>
                <a:lnTo>
                  <a:pt x="4147477" y="3797300"/>
                </a:lnTo>
                <a:lnTo>
                  <a:pt x="4146784" y="3810000"/>
                </a:lnTo>
                <a:lnTo>
                  <a:pt x="4146453" y="3822700"/>
                </a:lnTo>
                <a:lnTo>
                  <a:pt x="4146505" y="3822881"/>
                </a:lnTo>
                <a:lnTo>
                  <a:pt x="4146501" y="3822700"/>
                </a:lnTo>
                <a:lnTo>
                  <a:pt x="4169746" y="3822700"/>
                </a:lnTo>
                <a:lnTo>
                  <a:pt x="4169591" y="3810000"/>
                </a:lnTo>
                <a:lnTo>
                  <a:pt x="4169228" y="3810000"/>
                </a:lnTo>
                <a:lnTo>
                  <a:pt x="4168811" y="3797300"/>
                </a:lnTo>
                <a:lnTo>
                  <a:pt x="4168493" y="3797300"/>
                </a:lnTo>
                <a:lnTo>
                  <a:pt x="4168612" y="3784600"/>
                </a:lnTo>
                <a:lnTo>
                  <a:pt x="4169198" y="3771900"/>
                </a:lnTo>
                <a:close/>
              </a:path>
              <a:path w="4177029" h="6032500">
                <a:moveTo>
                  <a:pt x="30190" y="3810000"/>
                </a:moveTo>
                <a:lnTo>
                  <a:pt x="7228" y="3810000"/>
                </a:lnTo>
                <a:lnTo>
                  <a:pt x="7054" y="3822700"/>
                </a:lnTo>
                <a:lnTo>
                  <a:pt x="30142" y="3822700"/>
                </a:lnTo>
                <a:lnTo>
                  <a:pt x="30145" y="3822858"/>
                </a:lnTo>
                <a:lnTo>
                  <a:pt x="30190" y="3810000"/>
                </a:lnTo>
                <a:close/>
              </a:path>
              <a:path w="4177029" h="6032500">
                <a:moveTo>
                  <a:pt x="29310" y="3784600"/>
                </a:moveTo>
                <a:lnTo>
                  <a:pt x="8200" y="3784600"/>
                </a:lnTo>
                <a:lnTo>
                  <a:pt x="7501" y="3810000"/>
                </a:lnTo>
                <a:lnTo>
                  <a:pt x="27924" y="3810000"/>
                </a:lnTo>
                <a:lnTo>
                  <a:pt x="29900" y="3797300"/>
                </a:lnTo>
                <a:lnTo>
                  <a:pt x="30292" y="3797300"/>
                </a:lnTo>
                <a:lnTo>
                  <a:pt x="29310" y="3784600"/>
                </a:lnTo>
                <a:close/>
              </a:path>
              <a:path w="4177029" h="6032500">
                <a:moveTo>
                  <a:pt x="28502" y="3606800"/>
                </a:moveTo>
                <a:lnTo>
                  <a:pt x="7445" y="3606800"/>
                </a:lnTo>
                <a:lnTo>
                  <a:pt x="7140" y="3619500"/>
                </a:lnTo>
                <a:lnTo>
                  <a:pt x="9355" y="3619500"/>
                </a:lnTo>
                <a:lnTo>
                  <a:pt x="10592" y="3632200"/>
                </a:lnTo>
                <a:lnTo>
                  <a:pt x="11150" y="3644900"/>
                </a:lnTo>
                <a:lnTo>
                  <a:pt x="10610" y="3657600"/>
                </a:lnTo>
                <a:lnTo>
                  <a:pt x="9958" y="3657600"/>
                </a:lnTo>
                <a:lnTo>
                  <a:pt x="9772" y="3670300"/>
                </a:lnTo>
                <a:lnTo>
                  <a:pt x="9776" y="3683000"/>
                </a:lnTo>
                <a:lnTo>
                  <a:pt x="9433" y="3695700"/>
                </a:lnTo>
                <a:lnTo>
                  <a:pt x="8988" y="3708400"/>
                </a:lnTo>
                <a:lnTo>
                  <a:pt x="8317" y="3721100"/>
                </a:lnTo>
                <a:lnTo>
                  <a:pt x="7378" y="3721100"/>
                </a:lnTo>
                <a:lnTo>
                  <a:pt x="6959" y="3733800"/>
                </a:lnTo>
                <a:lnTo>
                  <a:pt x="7493" y="3746500"/>
                </a:lnTo>
                <a:lnTo>
                  <a:pt x="8308" y="3759200"/>
                </a:lnTo>
                <a:lnTo>
                  <a:pt x="8729" y="3759200"/>
                </a:lnTo>
                <a:lnTo>
                  <a:pt x="8662" y="3771900"/>
                </a:lnTo>
                <a:lnTo>
                  <a:pt x="8476" y="3784600"/>
                </a:lnTo>
                <a:lnTo>
                  <a:pt x="28056" y="3784600"/>
                </a:lnTo>
                <a:lnTo>
                  <a:pt x="27635" y="3771900"/>
                </a:lnTo>
                <a:lnTo>
                  <a:pt x="28544" y="3759200"/>
                </a:lnTo>
                <a:lnTo>
                  <a:pt x="28658" y="3746500"/>
                </a:lnTo>
                <a:lnTo>
                  <a:pt x="28116" y="3746500"/>
                </a:lnTo>
                <a:lnTo>
                  <a:pt x="28076" y="3733800"/>
                </a:lnTo>
                <a:lnTo>
                  <a:pt x="28876" y="3721100"/>
                </a:lnTo>
                <a:lnTo>
                  <a:pt x="29514" y="3708400"/>
                </a:lnTo>
                <a:lnTo>
                  <a:pt x="28377" y="3695700"/>
                </a:lnTo>
                <a:lnTo>
                  <a:pt x="28966" y="3683000"/>
                </a:lnTo>
                <a:lnTo>
                  <a:pt x="29927" y="3670300"/>
                </a:lnTo>
                <a:lnTo>
                  <a:pt x="30431" y="3657600"/>
                </a:lnTo>
                <a:lnTo>
                  <a:pt x="30204" y="3644900"/>
                </a:lnTo>
                <a:lnTo>
                  <a:pt x="29666" y="3632200"/>
                </a:lnTo>
                <a:lnTo>
                  <a:pt x="29027" y="3619500"/>
                </a:lnTo>
                <a:lnTo>
                  <a:pt x="28502" y="3606800"/>
                </a:lnTo>
                <a:close/>
              </a:path>
              <a:path w="4177029" h="6032500">
                <a:moveTo>
                  <a:pt x="4169265" y="3657600"/>
                </a:moveTo>
                <a:lnTo>
                  <a:pt x="4147767" y="3657600"/>
                </a:lnTo>
                <a:lnTo>
                  <a:pt x="4147129" y="3670300"/>
                </a:lnTo>
                <a:lnTo>
                  <a:pt x="4148266" y="3695700"/>
                </a:lnTo>
                <a:lnTo>
                  <a:pt x="4147676" y="3708400"/>
                </a:lnTo>
                <a:lnTo>
                  <a:pt x="4146716" y="3721100"/>
                </a:lnTo>
                <a:lnTo>
                  <a:pt x="4146212" y="3733800"/>
                </a:lnTo>
                <a:lnTo>
                  <a:pt x="4146438" y="3733800"/>
                </a:lnTo>
                <a:lnTo>
                  <a:pt x="4146977" y="3746500"/>
                </a:lnTo>
                <a:lnTo>
                  <a:pt x="4147615" y="3771900"/>
                </a:lnTo>
                <a:lnTo>
                  <a:pt x="4168782" y="3771900"/>
                </a:lnTo>
                <a:lnTo>
                  <a:pt x="4167288" y="3759200"/>
                </a:lnTo>
                <a:lnTo>
                  <a:pt x="4166051" y="3746500"/>
                </a:lnTo>
                <a:lnTo>
                  <a:pt x="4165492" y="3746500"/>
                </a:lnTo>
                <a:lnTo>
                  <a:pt x="4166033" y="3733800"/>
                </a:lnTo>
                <a:lnTo>
                  <a:pt x="4166685" y="3721100"/>
                </a:lnTo>
                <a:lnTo>
                  <a:pt x="4166871" y="3721100"/>
                </a:lnTo>
                <a:lnTo>
                  <a:pt x="4166950" y="3695700"/>
                </a:lnTo>
                <a:lnTo>
                  <a:pt x="4167209" y="3695700"/>
                </a:lnTo>
                <a:lnTo>
                  <a:pt x="4167655" y="3683000"/>
                </a:lnTo>
                <a:lnTo>
                  <a:pt x="4168326" y="3670300"/>
                </a:lnTo>
                <a:lnTo>
                  <a:pt x="4169265" y="3657600"/>
                </a:lnTo>
                <a:close/>
              </a:path>
              <a:path w="4177029" h="6032500">
                <a:moveTo>
                  <a:pt x="4168443" y="3594100"/>
                </a:moveTo>
                <a:lnTo>
                  <a:pt x="4147332" y="3594100"/>
                </a:lnTo>
                <a:lnTo>
                  <a:pt x="4148586" y="3606800"/>
                </a:lnTo>
                <a:lnTo>
                  <a:pt x="4149008" y="3619500"/>
                </a:lnTo>
                <a:lnTo>
                  <a:pt x="4148098" y="3632200"/>
                </a:lnTo>
                <a:lnTo>
                  <a:pt x="4148526" y="3644900"/>
                </a:lnTo>
                <a:lnTo>
                  <a:pt x="4148567" y="3657600"/>
                </a:lnTo>
                <a:lnTo>
                  <a:pt x="4169684" y="3657600"/>
                </a:lnTo>
                <a:lnTo>
                  <a:pt x="4169150" y="3644900"/>
                </a:lnTo>
                <a:lnTo>
                  <a:pt x="4168335" y="3632200"/>
                </a:lnTo>
                <a:lnTo>
                  <a:pt x="4167913" y="3619500"/>
                </a:lnTo>
                <a:lnTo>
                  <a:pt x="4168167" y="3606800"/>
                </a:lnTo>
                <a:lnTo>
                  <a:pt x="4168443" y="3594100"/>
                </a:lnTo>
                <a:close/>
              </a:path>
              <a:path w="4177029" h="6032500">
                <a:moveTo>
                  <a:pt x="6897" y="3556000"/>
                </a:moveTo>
                <a:lnTo>
                  <a:pt x="7052" y="3568700"/>
                </a:lnTo>
                <a:lnTo>
                  <a:pt x="7415" y="3581400"/>
                </a:lnTo>
                <a:lnTo>
                  <a:pt x="7832" y="3581400"/>
                </a:lnTo>
                <a:lnTo>
                  <a:pt x="8150" y="3594100"/>
                </a:lnTo>
                <a:lnTo>
                  <a:pt x="8031" y="3606800"/>
                </a:lnTo>
                <a:lnTo>
                  <a:pt x="28562" y="3606800"/>
                </a:lnTo>
                <a:lnTo>
                  <a:pt x="29165" y="3581400"/>
                </a:lnTo>
                <a:lnTo>
                  <a:pt x="29858" y="3568700"/>
                </a:lnTo>
                <a:lnTo>
                  <a:pt x="10529" y="3568700"/>
                </a:lnTo>
                <a:lnTo>
                  <a:pt x="6897" y="3556000"/>
                </a:lnTo>
                <a:close/>
              </a:path>
              <a:path w="4177029" h="6032500">
                <a:moveTo>
                  <a:pt x="4146453" y="3556335"/>
                </a:moveTo>
                <a:lnTo>
                  <a:pt x="4146453" y="3568700"/>
                </a:lnTo>
                <a:lnTo>
                  <a:pt x="4148719" y="3581400"/>
                </a:lnTo>
                <a:lnTo>
                  <a:pt x="4146741" y="3581400"/>
                </a:lnTo>
                <a:lnTo>
                  <a:pt x="4146349" y="3594100"/>
                </a:lnTo>
                <a:lnTo>
                  <a:pt x="4168782" y="3594100"/>
                </a:lnTo>
                <a:lnTo>
                  <a:pt x="4169142" y="3581400"/>
                </a:lnTo>
                <a:lnTo>
                  <a:pt x="4169415" y="3568700"/>
                </a:lnTo>
                <a:lnTo>
                  <a:pt x="4150011" y="3568700"/>
                </a:lnTo>
                <a:lnTo>
                  <a:pt x="4146453" y="3556335"/>
                </a:lnTo>
                <a:close/>
              </a:path>
              <a:path w="4177029" h="6032500">
                <a:moveTo>
                  <a:pt x="29226" y="3365500"/>
                </a:moveTo>
                <a:lnTo>
                  <a:pt x="6670" y="3365500"/>
                </a:lnTo>
                <a:lnTo>
                  <a:pt x="7041" y="3378200"/>
                </a:lnTo>
                <a:lnTo>
                  <a:pt x="7412" y="3378200"/>
                </a:lnTo>
                <a:lnTo>
                  <a:pt x="7185" y="3390900"/>
                </a:lnTo>
                <a:lnTo>
                  <a:pt x="6463" y="3403600"/>
                </a:lnTo>
                <a:lnTo>
                  <a:pt x="8778" y="3416300"/>
                </a:lnTo>
                <a:lnTo>
                  <a:pt x="10116" y="3416300"/>
                </a:lnTo>
                <a:lnTo>
                  <a:pt x="10929" y="3429000"/>
                </a:lnTo>
                <a:lnTo>
                  <a:pt x="11571" y="3441700"/>
                </a:lnTo>
                <a:lnTo>
                  <a:pt x="11574" y="3454400"/>
                </a:lnTo>
                <a:lnTo>
                  <a:pt x="11001" y="3454400"/>
                </a:lnTo>
                <a:lnTo>
                  <a:pt x="10170" y="3467100"/>
                </a:lnTo>
                <a:lnTo>
                  <a:pt x="9330" y="3467100"/>
                </a:lnTo>
                <a:lnTo>
                  <a:pt x="8729" y="3479800"/>
                </a:lnTo>
                <a:lnTo>
                  <a:pt x="8729" y="3492500"/>
                </a:lnTo>
                <a:lnTo>
                  <a:pt x="9199" y="3492500"/>
                </a:lnTo>
                <a:lnTo>
                  <a:pt x="9760" y="3505200"/>
                </a:lnTo>
                <a:lnTo>
                  <a:pt x="10031" y="3517900"/>
                </a:lnTo>
                <a:lnTo>
                  <a:pt x="9541" y="3517900"/>
                </a:lnTo>
                <a:lnTo>
                  <a:pt x="7387" y="3543300"/>
                </a:lnTo>
                <a:lnTo>
                  <a:pt x="6897" y="3556000"/>
                </a:lnTo>
                <a:lnTo>
                  <a:pt x="10529" y="3568700"/>
                </a:lnTo>
                <a:lnTo>
                  <a:pt x="26510" y="3568700"/>
                </a:lnTo>
                <a:lnTo>
                  <a:pt x="30142" y="3556000"/>
                </a:lnTo>
                <a:lnTo>
                  <a:pt x="29870" y="3543300"/>
                </a:lnTo>
                <a:lnTo>
                  <a:pt x="28677" y="3517900"/>
                </a:lnTo>
                <a:lnTo>
                  <a:pt x="28406" y="3505200"/>
                </a:lnTo>
                <a:lnTo>
                  <a:pt x="28546" y="3505200"/>
                </a:lnTo>
                <a:lnTo>
                  <a:pt x="28768" y="3492500"/>
                </a:lnTo>
                <a:lnTo>
                  <a:pt x="28772" y="3479800"/>
                </a:lnTo>
                <a:lnTo>
                  <a:pt x="28261" y="3467100"/>
                </a:lnTo>
                <a:lnTo>
                  <a:pt x="27036" y="3454400"/>
                </a:lnTo>
                <a:lnTo>
                  <a:pt x="27899" y="3441700"/>
                </a:lnTo>
                <a:lnTo>
                  <a:pt x="29522" y="3429000"/>
                </a:lnTo>
                <a:lnTo>
                  <a:pt x="30576" y="3416300"/>
                </a:lnTo>
                <a:lnTo>
                  <a:pt x="30664" y="3403600"/>
                </a:lnTo>
                <a:lnTo>
                  <a:pt x="30299" y="3390900"/>
                </a:lnTo>
                <a:lnTo>
                  <a:pt x="29736" y="3378200"/>
                </a:lnTo>
                <a:lnTo>
                  <a:pt x="29226" y="3365500"/>
                </a:lnTo>
                <a:close/>
              </a:path>
              <a:path w="4177029" h="6032500">
                <a:moveTo>
                  <a:pt x="30190" y="3556000"/>
                </a:moveTo>
                <a:lnTo>
                  <a:pt x="26510" y="3568700"/>
                </a:lnTo>
                <a:lnTo>
                  <a:pt x="29858" y="3568700"/>
                </a:lnTo>
                <a:lnTo>
                  <a:pt x="30190" y="3556000"/>
                </a:lnTo>
                <a:close/>
              </a:path>
              <a:path w="4177029" h="6032500">
                <a:moveTo>
                  <a:pt x="4169650" y="3556000"/>
                </a:moveTo>
                <a:lnTo>
                  <a:pt x="4146453" y="3556000"/>
                </a:lnTo>
                <a:lnTo>
                  <a:pt x="4146455" y="3556341"/>
                </a:lnTo>
                <a:lnTo>
                  <a:pt x="4150011" y="3568700"/>
                </a:lnTo>
                <a:lnTo>
                  <a:pt x="4166091" y="3568700"/>
                </a:lnTo>
                <a:lnTo>
                  <a:pt x="4169648" y="3556341"/>
                </a:lnTo>
                <a:lnTo>
                  <a:pt x="4169650" y="3556000"/>
                </a:lnTo>
                <a:close/>
              </a:path>
              <a:path w="4177029" h="6032500">
                <a:moveTo>
                  <a:pt x="4169648" y="3556341"/>
                </a:moveTo>
                <a:lnTo>
                  <a:pt x="4166091" y="3568700"/>
                </a:lnTo>
                <a:lnTo>
                  <a:pt x="4169589" y="3568700"/>
                </a:lnTo>
                <a:lnTo>
                  <a:pt x="4169648" y="3556341"/>
                </a:lnTo>
                <a:close/>
              </a:path>
              <a:path w="4177029" h="6032500">
                <a:moveTo>
                  <a:pt x="4169746" y="3556000"/>
                </a:moveTo>
                <a:lnTo>
                  <a:pt x="4169648" y="3556341"/>
                </a:lnTo>
                <a:lnTo>
                  <a:pt x="4169746" y="3556000"/>
                </a:lnTo>
                <a:close/>
              </a:path>
              <a:path w="4177029" h="6032500">
                <a:moveTo>
                  <a:pt x="4169939" y="3543300"/>
                </a:moveTo>
                <a:lnTo>
                  <a:pt x="4146356" y="3543300"/>
                </a:lnTo>
                <a:lnTo>
                  <a:pt x="4146453" y="3556335"/>
                </a:lnTo>
                <a:lnTo>
                  <a:pt x="4146453" y="3556000"/>
                </a:lnTo>
                <a:lnTo>
                  <a:pt x="4169746" y="3556000"/>
                </a:lnTo>
                <a:lnTo>
                  <a:pt x="4169939" y="3543300"/>
                </a:lnTo>
                <a:close/>
              </a:path>
              <a:path w="4177029" h="6032500">
                <a:moveTo>
                  <a:pt x="4169746" y="3289300"/>
                </a:moveTo>
                <a:lnTo>
                  <a:pt x="4166114" y="3302000"/>
                </a:lnTo>
                <a:lnTo>
                  <a:pt x="4146773" y="3302000"/>
                </a:lnTo>
                <a:lnTo>
                  <a:pt x="4147966" y="3327400"/>
                </a:lnTo>
                <a:lnTo>
                  <a:pt x="4148237" y="3340100"/>
                </a:lnTo>
                <a:lnTo>
                  <a:pt x="4148097" y="3352800"/>
                </a:lnTo>
                <a:lnTo>
                  <a:pt x="4147875" y="3352800"/>
                </a:lnTo>
                <a:lnTo>
                  <a:pt x="4147871" y="3365500"/>
                </a:lnTo>
                <a:lnTo>
                  <a:pt x="4148382" y="3378200"/>
                </a:lnTo>
                <a:lnTo>
                  <a:pt x="4149607" y="3390900"/>
                </a:lnTo>
                <a:lnTo>
                  <a:pt x="4148744" y="3403600"/>
                </a:lnTo>
                <a:lnTo>
                  <a:pt x="4147121" y="3416300"/>
                </a:lnTo>
                <a:lnTo>
                  <a:pt x="4146067" y="3429000"/>
                </a:lnTo>
                <a:lnTo>
                  <a:pt x="4145979" y="3441700"/>
                </a:lnTo>
                <a:lnTo>
                  <a:pt x="4146344" y="3454400"/>
                </a:lnTo>
                <a:lnTo>
                  <a:pt x="4146907" y="3467100"/>
                </a:lnTo>
                <a:lnTo>
                  <a:pt x="4147417" y="3479800"/>
                </a:lnTo>
                <a:lnTo>
                  <a:pt x="4147478" y="3492500"/>
                </a:lnTo>
                <a:lnTo>
                  <a:pt x="4147218" y="3492500"/>
                </a:lnTo>
                <a:lnTo>
                  <a:pt x="4147058" y="3505200"/>
                </a:lnTo>
                <a:lnTo>
                  <a:pt x="4147417" y="3517900"/>
                </a:lnTo>
                <a:lnTo>
                  <a:pt x="4148382" y="3517900"/>
                </a:lnTo>
                <a:lnTo>
                  <a:pt x="4148863" y="3530600"/>
                </a:lnTo>
                <a:lnTo>
                  <a:pt x="4148863" y="3543300"/>
                </a:lnTo>
                <a:lnTo>
                  <a:pt x="4166901" y="3543300"/>
                </a:lnTo>
                <a:lnTo>
                  <a:pt x="4168348" y="3530600"/>
                </a:lnTo>
                <a:lnTo>
                  <a:pt x="4169601" y="3530600"/>
                </a:lnTo>
                <a:lnTo>
                  <a:pt x="4168589" y="3517900"/>
                </a:lnTo>
                <a:lnTo>
                  <a:pt x="4169072" y="3505200"/>
                </a:lnTo>
                <a:lnTo>
                  <a:pt x="4169505" y="3505200"/>
                </a:lnTo>
                <a:lnTo>
                  <a:pt x="4166950" y="3492500"/>
                </a:lnTo>
                <a:lnTo>
                  <a:pt x="4169746" y="3479800"/>
                </a:lnTo>
                <a:lnTo>
                  <a:pt x="4169602" y="3479800"/>
                </a:lnTo>
                <a:lnTo>
                  <a:pt x="4169231" y="3467100"/>
                </a:lnTo>
                <a:lnTo>
                  <a:pt x="4169456" y="3454400"/>
                </a:lnTo>
                <a:lnTo>
                  <a:pt x="4170180" y="3441700"/>
                </a:lnTo>
                <a:lnTo>
                  <a:pt x="4167865" y="3429000"/>
                </a:lnTo>
                <a:lnTo>
                  <a:pt x="4166527" y="3429000"/>
                </a:lnTo>
                <a:lnTo>
                  <a:pt x="4165713" y="3416300"/>
                </a:lnTo>
                <a:lnTo>
                  <a:pt x="4165072" y="3416300"/>
                </a:lnTo>
                <a:lnTo>
                  <a:pt x="4165069" y="3403600"/>
                </a:lnTo>
                <a:lnTo>
                  <a:pt x="4165642" y="3390900"/>
                </a:lnTo>
                <a:lnTo>
                  <a:pt x="4166473" y="3378200"/>
                </a:lnTo>
                <a:lnTo>
                  <a:pt x="4167313" y="3378200"/>
                </a:lnTo>
                <a:lnTo>
                  <a:pt x="4167914" y="3365500"/>
                </a:lnTo>
                <a:lnTo>
                  <a:pt x="4167444" y="3352800"/>
                </a:lnTo>
                <a:lnTo>
                  <a:pt x="4166883" y="3340100"/>
                </a:lnTo>
                <a:lnTo>
                  <a:pt x="4166612" y="3340100"/>
                </a:lnTo>
                <a:lnTo>
                  <a:pt x="4167101" y="3327400"/>
                </a:lnTo>
                <a:lnTo>
                  <a:pt x="4169256" y="3302000"/>
                </a:lnTo>
                <a:lnTo>
                  <a:pt x="4150133" y="3302000"/>
                </a:lnTo>
                <a:lnTo>
                  <a:pt x="4146501" y="3289300"/>
                </a:lnTo>
                <a:lnTo>
                  <a:pt x="4169746" y="3289300"/>
                </a:lnTo>
                <a:close/>
              </a:path>
              <a:path w="4177029" h="6032500">
                <a:moveTo>
                  <a:pt x="27779" y="3302000"/>
                </a:moveTo>
                <a:lnTo>
                  <a:pt x="9742" y="3302000"/>
                </a:lnTo>
                <a:lnTo>
                  <a:pt x="8295" y="3314700"/>
                </a:lnTo>
                <a:lnTo>
                  <a:pt x="7040" y="3327400"/>
                </a:lnTo>
                <a:lnTo>
                  <a:pt x="8054" y="3327400"/>
                </a:lnTo>
                <a:lnTo>
                  <a:pt x="7571" y="3340100"/>
                </a:lnTo>
                <a:lnTo>
                  <a:pt x="7137" y="3352800"/>
                </a:lnTo>
                <a:lnTo>
                  <a:pt x="9693" y="3352800"/>
                </a:lnTo>
                <a:lnTo>
                  <a:pt x="6897" y="3365500"/>
                </a:lnTo>
                <a:lnTo>
                  <a:pt x="29165" y="3365500"/>
                </a:lnTo>
                <a:lnTo>
                  <a:pt x="29425" y="3352800"/>
                </a:lnTo>
                <a:lnTo>
                  <a:pt x="29585" y="3340100"/>
                </a:lnTo>
                <a:lnTo>
                  <a:pt x="29226" y="3340100"/>
                </a:lnTo>
                <a:lnTo>
                  <a:pt x="28261" y="3327400"/>
                </a:lnTo>
                <a:lnTo>
                  <a:pt x="27779" y="3314700"/>
                </a:lnTo>
                <a:lnTo>
                  <a:pt x="27779" y="3302000"/>
                </a:lnTo>
                <a:close/>
              </a:path>
              <a:path w="4177029" h="6032500">
                <a:moveTo>
                  <a:pt x="10618" y="3289300"/>
                </a:moveTo>
                <a:lnTo>
                  <a:pt x="6897" y="3289300"/>
                </a:lnTo>
                <a:lnTo>
                  <a:pt x="6704" y="3302000"/>
                </a:lnTo>
                <a:lnTo>
                  <a:pt x="18592" y="3302000"/>
                </a:lnTo>
                <a:lnTo>
                  <a:pt x="10618" y="3289300"/>
                </a:lnTo>
                <a:close/>
              </a:path>
              <a:path w="4177029" h="6032500">
                <a:moveTo>
                  <a:pt x="26565" y="3289300"/>
                </a:moveTo>
                <a:lnTo>
                  <a:pt x="10618" y="3289300"/>
                </a:lnTo>
                <a:lnTo>
                  <a:pt x="18592" y="3302000"/>
                </a:lnTo>
                <a:lnTo>
                  <a:pt x="26565" y="3289300"/>
                </a:lnTo>
                <a:close/>
              </a:path>
              <a:path w="4177029" h="6032500">
                <a:moveTo>
                  <a:pt x="30286" y="3289300"/>
                </a:moveTo>
                <a:lnTo>
                  <a:pt x="26565" y="3289300"/>
                </a:lnTo>
                <a:lnTo>
                  <a:pt x="18592" y="3302000"/>
                </a:lnTo>
                <a:lnTo>
                  <a:pt x="30286" y="3302000"/>
                </a:lnTo>
                <a:lnTo>
                  <a:pt x="30286" y="3289300"/>
                </a:lnTo>
                <a:close/>
              </a:path>
              <a:path w="4177029" h="6032500">
                <a:moveTo>
                  <a:pt x="4158124" y="3276600"/>
                </a:moveTo>
                <a:lnTo>
                  <a:pt x="4146267" y="3276600"/>
                </a:lnTo>
                <a:lnTo>
                  <a:pt x="4146501" y="3289300"/>
                </a:lnTo>
                <a:lnTo>
                  <a:pt x="4150133" y="3302000"/>
                </a:lnTo>
                <a:lnTo>
                  <a:pt x="4166114" y="3302000"/>
                </a:lnTo>
                <a:lnTo>
                  <a:pt x="4169746" y="3289300"/>
                </a:lnTo>
                <a:lnTo>
                  <a:pt x="4150133" y="3289300"/>
                </a:lnTo>
                <a:lnTo>
                  <a:pt x="4158124" y="3276600"/>
                </a:lnTo>
                <a:close/>
              </a:path>
              <a:path w="4177029" h="6032500">
                <a:moveTo>
                  <a:pt x="18592" y="3276600"/>
                </a:moveTo>
                <a:lnTo>
                  <a:pt x="7054" y="3276600"/>
                </a:lnTo>
                <a:lnTo>
                  <a:pt x="6993" y="3289300"/>
                </a:lnTo>
                <a:lnTo>
                  <a:pt x="10551" y="3289300"/>
                </a:lnTo>
                <a:lnTo>
                  <a:pt x="18592" y="3276600"/>
                </a:lnTo>
                <a:close/>
              </a:path>
              <a:path w="4177029" h="6032500">
                <a:moveTo>
                  <a:pt x="18592" y="3276600"/>
                </a:moveTo>
                <a:lnTo>
                  <a:pt x="10551" y="3289300"/>
                </a:lnTo>
                <a:lnTo>
                  <a:pt x="26632" y="3289300"/>
                </a:lnTo>
                <a:lnTo>
                  <a:pt x="18592" y="3276600"/>
                </a:lnTo>
                <a:close/>
              </a:path>
              <a:path w="4177029" h="6032500">
                <a:moveTo>
                  <a:pt x="30190" y="3276600"/>
                </a:moveTo>
                <a:lnTo>
                  <a:pt x="18592" y="3276600"/>
                </a:lnTo>
                <a:lnTo>
                  <a:pt x="26632" y="3289300"/>
                </a:lnTo>
                <a:lnTo>
                  <a:pt x="30190" y="3289300"/>
                </a:lnTo>
                <a:lnTo>
                  <a:pt x="30190" y="3276600"/>
                </a:lnTo>
                <a:close/>
              </a:path>
              <a:path w="4177029" h="6032500">
                <a:moveTo>
                  <a:pt x="4158124" y="3276600"/>
                </a:moveTo>
                <a:lnTo>
                  <a:pt x="4150133" y="3289300"/>
                </a:lnTo>
                <a:lnTo>
                  <a:pt x="4166114" y="3289300"/>
                </a:lnTo>
                <a:lnTo>
                  <a:pt x="4158124" y="3276600"/>
                </a:lnTo>
                <a:close/>
              </a:path>
              <a:path w="4177029" h="6032500">
                <a:moveTo>
                  <a:pt x="4168465" y="3263900"/>
                </a:moveTo>
                <a:lnTo>
                  <a:pt x="4145402" y="3263900"/>
                </a:lnTo>
                <a:lnTo>
                  <a:pt x="4145789" y="3276600"/>
                </a:lnTo>
                <a:lnTo>
                  <a:pt x="4158124" y="3276600"/>
                </a:lnTo>
                <a:lnTo>
                  <a:pt x="4166114" y="3289300"/>
                </a:lnTo>
                <a:lnTo>
                  <a:pt x="4169403" y="3289300"/>
                </a:lnTo>
                <a:lnTo>
                  <a:pt x="4168776" y="3276600"/>
                </a:lnTo>
                <a:lnTo>
                  <a:pt x="4168465" y="3263900"/>
                </a:lnTo>
                <a:close/>
              </a:path>
              <a:path w="4177029" h="6032500">
                <a:moveTo>
                  <a:pt x="29900" y="3263900"/>
                </a:moveTo>
                <a:lnTo>
                  <a:pt x="7501" y="3263900"/>
                </a:lnTo>
                <a:lnTo>
                  <a:pt x="7228" y="3276600"/>
                </a:lnTo>
                <a:lnTo>
                  <a:pt x="27924" y="3276600"/>
                </a:lnTo>
                <a:lnTo>
                  <a:pt x="29900" y="3263900"/>
                </a:lnTo>
                <a:close/>
              </a:path>
              <a:path w="4177029" h="6032500">
                <a:moveTo>
                  <a:pt x="28056" y="3238500"/>
                </a:moveTo>
                <a:lnTo>
                  <a:pt x="8476" y="3238500"/>
                </a:lnTo>
                <a:lnTo>
                  <a:pt x="8200" y="3251200"/>
                </a:lnTo>
                <a:lnTo>
                  <a:pt x="7861" y="3263900"/>
                </a:lnTo>
                <a:lnTo>
                  <a:pt x="30292" y="3263900"/>
                </a:lnTo>
                <a:lnTo>
                  <a:pt x="29310" y="3251200"/>
                </a:lnTo>
                <a:lnTo>
                  <a:pt x="28056" y="3238500"/>
                </a:lnTo>
                <a:close/>
              </a:path>
              <a:path w="4177029" h="6032500">
                <a:moveTo>
                  <a:pt x="4165020" y="3225800"/>
                </a:moveTo>
                <a:lnTo>
                  <a:pt x="4145922" y="3225800"/>
                </a:lnTo>
                <a:lnTo>
                  <a:pt x="4146952" y="3238500"/>
                </a:lnTo>
                <a:lnTo>
                  <a:pt x="4146784" y="3238500"/>
                </a:lnTo>
                <a:lnTo>
                  <a:pt x="4146064" y="3251200"/>
                </a:lnTo>
                <a:lnTo>
                  <a:pt x="4145440" y="3263900"/>
                </a:lnTo>
                <a:lnTo>
                  <a:pt x="4169072" y="3263900"/>
                </a:lnTo>
                <a:lnTo>
                  <a:pt x="4169062" y="3251200"/>
                </a:lnTo>
                <a:lnTo>
                  <a:pt x="4167480" y="3251200"/>
                </a:lnTo>
                <a:lnTo>
                  <a:pt x="4165680" y="3238500"/>
                </a:lnTo>
                <a:lnTo>
                  <a:pt x="4165020" y="3225800"/>
                </a:lnTo>
                <a:close/>
              </a:path>
              <a:path w="4177029" h="6032500">
                <a:moveTo>
                  <a:pt x="26550" y="3009900"/>
                </a:moveTo>
                <a:lnTo>
                  <a:pt x="10536" y="3009900"/>
                </a:lnTo>
                <a:lnTo>
                  <a:pt x="6897" y="3022600"/>
                </a:lnTo>
                <a:lnTo>
                  <a:pt x="7052" y="3035300"/>
                </a:lnTo>
                <a:lnTo>
                  <a:pt x="7415" y="3048000"/>
                </a:lnTo>
                <a:lnTo>
                  <a:pt x="7832" y="3048000"/>
                </a:lnTo>
                <a:lnTo>
                  <a:pt x="8150" y="3060700"/>
                </a:lnTo>
                <a:lnTo>
                  <a:pt x="7445" y="3073400"/>
                </a:lnTo>
                <a:lnTo>
                  <a:pt x="7140" y="3073400"/>
                </a:lnTo>
                <a:lnTo>
                  <a:pt x="7861" y="3086100"/>
                </a:lnTo>
                <a:lnTo>
                  <a:pt x="9355" y="3086100"/>
                </a:lnTo>
                <a:lnTo>
                  <a:pt x="10592" y="3098800"/>
                </a:lnTo>
                <a:lnTo>
                  <a:pt x="11150" y="3111500"/>
                </a:lnTo>
                <a:lnTo>
                  <a:pt x="10610" y="3111500"/>
                </a:lnTo>
                <a:lnTo>
                  <a:pt x="9958" y="3124200"/>
                </a:lnTo>
                <a:lnTo>
                  <a:pt x="9772" y="3136900"/>
                </a:lnTo>
                <a:lnTo>
                  <a:pt x="9776" y="3149600"/>
                </a:lnTo>
                <a:lnTo>
                  <a:pt x="9433" y="3162300"/>
                </a:lnTo>
                <a:lnTo>
                  <a:pt x="8988" y="3162300"/>
                </a:lnTo>
                <a:lnTo>
                  <a:pt x="8317" y="3175000"/>
                </a:lnTo>
                <a:lnTo>
                  <a:pt x="7378" y="3187700"/>
                </a:lnTo>
                <a:lnTo>
                  <a:pt x="6959" y="3200400"/>
                </a:lnTo>
                <a:lnTo>
                  <a:pt x="7493" y="3213100"/>
                </a:lnTo>
                <a:lnTo>
                  <a:pt x="8308" y="3213100"/>
                </a:lnTo>
                <a:lnTo>
                  <a:pt x="8729" y="3225800"/>
                </a:lnTo>
                <a:lnTo>
                  <a:pt x="8662" y="3238500"/>
                </a:lnTo>
                <a:lnTo>
                  <a:pt x="27635" y="3238500"/>
                </a:lnTo>
                <a:lnTo>
                  <a:pt x="28544" y="3225800"/>
                </a:lnTo>
                <a:lnTo>
                  <a:pt x="28658" y="3213100"/>
                </a:lnTo>
                <a:lnTo>
                  <a:pt x="28116" y="3200400"/>
                </a:lnTo>
                <a:lnTo>
                  <a:pt x="28876" y="3187700"/>
                </a:lnTo>
                <a:lnTo>
                  <a:pt x="29514" y="3175000"/>
                </a:lnTo>
                <a:lnTo>
                  <a:pt x="28377" y="3149600"/>
                </a:lnTo>
                <a:lnTo>
                  <a:pt x="28966" y="3136900"/>
                </a:lnTo>
                <a:lnTo>
                  <a:pt x="29927" y="3124200"/>
                </a:lnTo>
                <a:lnTo>
                  <a:pt x="30431" y="3124200"/>
                </a:lnTo>
                <a:lnTo>
                  <a:pt x="30204" y="3111500"/>
                </a:lnTo>
                <a:lnTo>
                  <a:pt x="29666" y="3098800"/>
                </a:lnTo>
                <a:lnTo>
                  <a:pt x="29027" y="3086100"/>
                </a:lnTo>
                <a:lnTo>
                  <a:pt x="28502" y="3073400"/>
                </a:lnTo>
                <a:lnTo>
                  <a:pt x="28562" y="3060700"/>
                </a:lnTo>
                <a:lnTo>
                  <a:pt x="29165" y="3048000"/>
                </a:lnTo>
                <a:lnTo>
                  <a:pt x="29858" y="3035300"/>
                </a:lnTo>
                <a:lnTo>
                  <a:pt x="18616" y="3035300"/>
                </a:lnTo>
                <a:lnTo>
                  <a:pt x="10559" y="3022600"/>
                </a:lnTo>
                <a:lnTo>
                  <a:pt x="30190" y="3022600"/>
                </a:lnTo>
                <a:lnTo>
                  <a:pt x="26550" y="3009900"/>
                </a:lnTo>
                <a:close/>
              </a:path>
              <a:path w="4177029" h="6032500">
                <a:moveTo>
                  <a:pt x="4166084" y="3009900"/>
                </a:moveTo>
                <a:lnTo>
                  <a:pt x="4149970" y="3009900"/>
                </a:lnTo>
                <a:lnTo>
                  <a:pt x="4146467" y="3022047"/>
                </a:lnTo>
                <a:lnTo>
                  <a:pt x="4146453" y="3022600"/>
                </a:lnTo>
                <a:lnTo>
                  <a:pt x="4166107" y="3022600"/>
                </a:lnTo>
                <a:lnTo>
                  <a:pt x="4158100" y="3035300"/>
                </a:lnTo>
                <a:lnTo>
                  <a:pt x="4147080" y="3035300"/>
                </a:lnTo>
                <a:lnTo>
                  <a:pt x="4147610" y="3048000"/>
                </a:lnTo>
                <a:lnTo>
                  <a:pt x="4147851" y="3048000"/>
                </a:lnTo>
                <a:lnTo>
                  <a:pt x="4147588" y="3060700"/>
                </a:lnTo>
                <a:lnTo>
                  <a:pt x="4147152" y="3060700"/>
                </a:lnTo>
                <a:lnTo>
                  <a:pt x="4147078" y="3073400"/>
                </a:lnTo>
                <a:lnTo>
                  <a:pt x="4147900" y="3086100"/>
                </a:lnTo>
                <a:lnTo>
                  <a:pt x="4148394" y="3098800"/>
                </a:lnTo>
                <a:lnTo>
                  <a:pt x="4147694" y="3111500"/>
                </a:lnTo>
                <a:lnTo>
                  <a:pt x="4146977" y="3136900"/>
                </a:lnTo>
                <a:lnTo>
                  <a:pt x="4147417" y="3149600"/>
                </a:lnTo>
                <a:lnTo>
                  <a:pt x="4148085" y="3162300"/>
                </a:lnTo>
                <a:lnTo>
                  <a:pt x="4148454" y="3175000"/>
                </a:lnTo>
                <a:lnTo>
                  <a:pt x="4147610" y="3187700"/>
                </a:lnTo>
                <a:lnTo>
                  <a:pt x="4146376" y="3200400"/>
                </a:lnTo>
                <a:lnTo>
                  <a:pt x="4145301" y="3213100"/>
                </a:lnTo>
                <a:lnTo>
                  <a:pt x="4144958" y="3225800"/>
                </a:lnTo>
                <a:lnTo>
                  <a:pt x="4165546" y="3225800"/>
                </a:lnTo>
                <a:lnTo>
                  <a:pt x="4166184" y="3213100"/>
                </a:lnTo>
                <a:lnTo>
                  <a:pt x="4166723" y="3200400"/>
                </a:lnTo>
                <a:lnTo>
                  <a:pt x="4166950" y="3200400"/>
                </a:lnTo>
                <a:lnTo>
                  <a:pt x="4167084" y="3187700"/>
                </a:lnTo>
                <a:lnTo>
                  <a:pt x="4167233" y="3187700"/>
                </a:lnTo>
                <a:lnTo>
                  <a:pt x="4167010" y="3175000"/>
                </a:lnTo>
                <a:lnTo>
                  <a:pt x="4166033" y="3162300"/>
                </a:lnTo>
                <a:lnTo>
                  <a:pt x="4165987" y="3149600"/>
                </a:lnTo>
                <a:lnTo>
                  <a:pt x="4167769" y="3136900"/>
                </a:lnTo>
                <a:lnTo>
                  <a:pt x="4169913" y="3124200"/>
                </a:lnTo>
                <a:lnTo>
                  <a:pt x="4170953" y="3111500"/>
                </a:lnTo>
                <a:lnTo>
                  <a:pt x="4170252" y="3111500"/>
                </a:lnTo>
                <a:lnTo>
                  <a:pt x="4168674" y="3098800"/>
                </a:lnTo>
                <a:lnTo>
                  <a:pt x="4167005" y="3086100"/>
                </a:lnTo>
                <a:lnTo>
                  <a:pt x="4166033" y="3073400"/>
                </a:lnTo>
                <a:lnTo>
                  <a:pt x="4166410" y="3060700"/>
                </a:lnTo>
                <a:lnTo>
                  <a:pt x="4169098" y="3035300"/>
                </a:lnTo>
                <a:lnTo>
                  <a:pt x="4169746" y="3022600"/>
                </a:lnTo>
                <a:lnTo>
                  <a:pt x="4166084" y="3009900"/>
                </a:lnTo>
                <a:close/>
              </a:path>
              <a:path w="4177029" h="6032500">
                <a:moveTo>
                  <a:pt x="26673" y="3022600"/>
                </a:moveTo>
                <a:lnTo>
                  <a:pt x="10559" y="3022600"/>
                </a:lnTo>
                <a:lnTo>
                  <a:pt x="18616" y="3035300"/>
                </a:lnTo>
                <a:lnTo>
                  <a:pt x="26673" y="3022600"/>
                </a:lnTo>
                <a:close/>
              </a:path>
              <a:path w="4177029" h="6032500">
                <a:moveTo>
                  <a:pt x="30190" y="3022600"/>
                </a:moveTo>
                <a:lnTo>
                  <a:pt x="26673" y="3022600"/>
                </a:lnTo>
                <a:lnTo>
                  <a:pt x="18616" y="3035300"/>
                </a:lnTo>
                <a:lnTo>
                  <a:pt x="29858" y="3035300"/>
                </a:lnTo>
                <a:lnTo>
                  <a:pt x="30190" y="3022600"/>
                </a:lnTo>
                <a:close/>
              </a:path>
              <a:path w="4177029" h="6032500">
                <a:moveTo>
                  <a:pt x="4146467" y="3022047"/>
                </a:moveTo>
                <a:lnTo>
                  <a:pt x="4146308" y="3022600"/>
                </a:lnTo>
                <a:lnTo>
                  <a:pt x="4146549" y="3035300"/>
                </a:lnTo>
                <a:lnTo>
                  <a:pt x="4158100" y="3035300"/>
                </a:lnTo>
                <a:lnTo>
                  <a:pt x="4150093" y="3022600"/>
                </a:lnTo>
                <a:lnTo>
                  <a:pt x="4146453" y="3022600"/>
                </a:lnTo>
                <a:lnTo>
                  <a:pt x="4146467" y="3022047"/>
                </a:lnTo>
                <a:close/>
              </a:path>
              <a:path w="4177029" h="6032500">
                <a:moveTo>
                  <a:pt x="4166107" y="3022600"/>
                </a:moveTo>
                <a:lnTo>
                  <a:pt x="4150093" y="3022600"/>
                </a:lnTo>
                <a:lnTo>
                  <a:pt x="4158100" y="3035300"/>
                </a:lnTo>
                <a:lnTo>
                  <a:pt x="4166107" y="3022600"/>
                </a:lnTo>
                <a:close/>
              </a:path>
              <a:path w="4177029" h="6032500">
                <a:moveTo>
                  <a:pt x="29491" y="2971800"/>
                </a:moveTo>
                <a:lnTo>
                  <a:pt x="10233" y="2971800"/>
                </a:lnTo>
                <a:lnTo>
                  <a:pt x="7545" y="3009900"/>
                </a:lnTo>
                <a:lnTo>
                  <a:pt x="6897" y="3022600"/>
                </a:lnTo>
                <a:lnTo>
                  <a:pt x="10536" y="3009900"/>
                </a:lnTo>
                <a:lnTo>
                  <a:pt x="29563" y="3009900"/>
                </a:lnTo>
                <a:lnTo>
                  <a:pt x="29033" y="2997200"/>
                </a:lnTo>
                <a:lnTo>
                  <a:pt x="28792" y="2997200"/>
                </a:lnTo>
                <a:lnTo>
                  <a:pt x="29055" y="2984500"/>
                </a:lnTo>
                <a:lnTo>
                  <a:pt x="29491" y="2971800"/>
                </a:lnTo>
                <a:close/>
              </a:path>
              <a:path w="4177029" h="6032500">
                <a:moveTo>
                  <a:pt x="30094" y="3009900"/>
                </a:moveTo>
                <a:lnTo>
                  <a:pt x="26550" y="3009900"/>
                </a:lnTo>
                <a:lnTo>
                  <a:pt x="30190" y="3022600"/>
                </a:lnTo>
                <a:lnTo>
                  <a:pt x="30335" y="3022600"/>
                </a:lnTo>
                <a:lnTo>
                  <a:pt x="30094" y="3009900"/>
                </a:lnTo>
                <a:close/>
              </a:path>
              <a:path w="4177029" h="6032500">
                <a:moveTo>
                  <a:pt x="4169591" y="3009900"/>
                </a:moveTo>
                <a:lnTo>
                  <a:pt x="4166084" y="3009900"/>
                </a:lnTo>
                <a:lnTo>
                  <a:pt x="4169746" y="3022600"/>
                </a:lnTo>
                <a:lnTo>
                  <a:pt x="4169591" y="3009900"/>
                </a:lnTo>
                <a:close/>
              </a:path>
              <a:path w="4177029" h="6032500">
                <a:moveTo>
                  <a:pt x="4169150" y="2832100"/>
                </a:moveTo>
                <a:lnTo>
                  <a:pt x="4148526" y="2832100"/>
                </a:lnTo>
                <a:lnTo>
                  <a:pt x="4148567" y="2844800"/>
                </a:lnTo>
                <a:lnTo>
                  <a:pt x="4147767" y="2857500"/>
                </a:lnTo>
                <a:lnTo>
                  <a:pt x="4147129" y="2870200"/>
                </a:lnTo>
                <a:lnTo>
                  <a:pt x="4148266" y="2882900"/>
                </a:lnTo>
                <a:lnTo>
                  <a:pt x="4147676" y="2908300"/>
                </a:lnTo>
                <a:lnTo>
                  <a:pt x="4146716" y="2908300"/>
                </a:lnTo>
                <a:lnTo>
                  <a:pt x="4146212" y="2921000"/>
                </a:lnTo>
                <a:lnTo>
                  <a:pt x="4146438" y="2933700"/>
                </a:lnTo>
                <a:lnTo>
                  <a:pt x="4146977" y="2946400"/>
                </a:lnTo>
                <a:lnTo>
                  <a:pt x="4147615" y="2959100"/>
                </a:lnTo>
                <a:lnTo>
                  <a:pt x="4148141" y="2971800"/>
                </a:lnTo>
                <a:lnTo>
                  <a:pt x="4148080" y="2984500"/>
                </a:lnTo>
                <a:lnTo>
                  <a:pt x="4147477" y="2997200"/>
                </a:lnTo>
                <a:lnTo>
                  <a:pt x="4146784" y="3009900"/>
                </a:lnTo>
                <a:lnTo>
                  <a:pt x="4146467" y="3022047"/>
                </a:lnTo>
                <a:lnTo>
                  <a:pt x="4149970" y="3009900"/>
                </a:lnTo>
                <a:lnTo>
                  <a:pt x="4169591" y="3009900"/>
                </a:lnTo>
                <a:lnTo>
                  <a:pt x="4169228" y="2997200"/>
                </a:lnTo>
                <a:lnTo>
                  <a:pt x="4168811" y="2997200"/>
                </a:lnTo>
                <a:lnTo>
                  <a:pt x="4168493" y="2984500"/>
                </a:lnTo>
                <a:lnTo>
                  <a:pt x="4168612" y="2971800"/>
                </a:lnTo>
                <a:lnTo>
                  <a:pt x="4169503" y="2971800"/>
                </a:lnTo>
                <a:lnTo>
                  <a:pt x="4168782" y="2959100"/>
                </a:lnTo>
                <a:lnTo>
                  <a:pt x="4167288" y="2959100"/>
                </a:lnTo>
                <a:lnTo>
                  <a:pt x="4166051" y="2946400"/>
                </a:lnTo>
                <a:lnTo>
                  <a:pt x="4165492" y="2933700"/>
                </a:lnTo>
                <a:lnTo>
                  <a:pt x="4166033" y="2921000"/>
                </a:lnTo>
                <a:lnTo>
                  <a:pt x="4166685" y="2921000"/>
                </a:lnTo>
                <a:lnTo>
                  <a:pt x="4166871" y="2908300"/>
                </a:lnTo>
                <a:lnTo>
                  <a:pt x="4166950" y="2895600"/>
                </a:lnTo>
                <a:lnTo>
                  <a:pt x="4167209" y="2882900"/>
                </a:lnTo>
                <a:lnTo>
                  <a:pt x="4167655" y="2870200"/>
                </a:lnTo>
                <a:lnTo>
                  <a:pt x="4168326" y="2870200"/>
                </a:lnTo>
                <a:lnTo>
                  <a:pt x="4169265" y="2857500"/>
                </a:lnTo>
                <a:lnTo>
                  <a:pt x="4169684" y="2844800"/>
                </a:lnTo>
                <a:lnTo>
                  <a:pt x="4169150" y="2832100"/>
                </a:lnTo>
                <a:close/>
              </a:path>
              <a:path w="4177029" h="6032500">
                <a:moveTo>
                  <a:pt x="28189" y="2870200"/>
                </a:moveTo>
                <a:lnTo>
                  <a:pt x="10610" y="2870200"/>
                </a:lnTo>
                <a:lnTo>
                  <a:pt x="10655" y="2895600"/>
                </a:lnTo>
                <a:lnTo>
                  <a:pt x="8874" y="2908300"/>
                </a:lnTo>
                <a:lnTo>
                  <a:pt x="6730" y="2921000"/>
                </a:lnTo>
                <a:lnTo>
                  <a:pt x="5690" y="2933700"/>
                </a:lnTo>
                <a:lnTo>
                  <a:pt x="6391" y="2933700"/>
                </a:lnTo>
                <a:lnTo>
                  <a:pt x="7969" y="2946400"/>
                </a:lnTo>
                <a:lnTo>
                  <a:pt x="9638" y="2959100"/>
                </a:lnTo>
                <a:lnTo>
                  <a:pt x="10610" y="2971800"/>
                </a:lnTo>
                <a:lnTo>
                  <a:pt x="29565" y="2971800"/>
                </a:lnTo>
                <a:lnTo>
                  <a:pt x="28743" y="2959100"/>
                </a:lnTo>
                <a:lnTo>
                  <a:pt x="28249" y="2946400"/>
                </a:lnTo>
                <a:lnTo>
                  <a:pt x="28949" y="2933700"/>
                </a:lnTo>
                <a:lnTo>
                  <a:pt x="29666" y="2908300"/>
                </a:lnTo>
                <a:lnTo>
                  <a:pt x="29226" y="2895600"/>
                </a:lnTo>
                <a:lnTo>
                  <a:pt x="28558" y="2882900"/>
                </a:lnTo>
                <a:lnTo>
                  <a:pt x="28189" y="2870200"/>
                </a:lnTo>
                <a:close/>
              </a:path>
              <a:path w="4177029" h="6032500">
                <a:moveTo>
                  <a:pt x="29859" y="2794000"/>
                </a:moveTo>
                <a:lnTo>
                  <a:pt x="9163" y="2794000"/>
                </a:lnTo>
                <a:lnTo>
                  <a:pt x="10963" y="2806700"/>
                </a:lnTo>
                <a:lnTo>
                  <a:pt x="11623" y="2806700"/>
                </a:lnTo>
                <a:lnTo>
                  <a:pt x="11097" y="2819400"/>
                </a:lnTo>
                <a:lnTo>
                  <a:pt x="10459" y="2832100"/>
                </a:lnTo>
                <a:lnTo>
                  <a:pt x="9920" y="2844800"/>
                </a:lnTo>
                <a:lnTo>
                  <a:pt x="9693" y="2844800"/>
                </a:lnTo>
                <a:lnTo>
                  <a:pt x="9559" y="2857500"/>
                </a:lnTo>
                <a:lnTo>
                  <a:pt x="9410" y="2857500"/>
                </a:lnTo>
                <a:lnTo>
                  <a:pt x="9633" y="2870200"/>
                </a:lnTo>
                <a:lnTo>
                  <a:pt x="28290" y="2870200"/>
                </a:lnTo>
                <a:lnTo>
                  <a:pt x="29033" y="2857500"/>
                </a:lnTo>
                <a:lnTo>
                  <a:pt x="30266" y="2844800"/>
                </a:lnTo>
                <a:lnTo>
                  <a:pt x="31342" y="2832100"/>
                </a:lnTo>
                <a:lnTo>
                  <a:pt x="31685" y="2819400"/>
                </a:lnTo>
                <a:lnTo>
                  <a:pt x="30721" y="2819400"/>
                </a:lnTo>
                <a:lnTo>
                  <a:pt x="29691" y="2806700"/>
                </a:lnTo>
                <a:lnTo>
                  <a:pt x="29859" y="2794000"/>
                </a:lnTo>
                <a:close/>
              </a:path>
              <a:path w="4177029" h="6032500">
                <a:moveTo>
                  <a:pt x="4167981" y="2806700"/>
                </a:moveTo>
                <a:lnTo>
                  <a:pt x="4149008" y="2806700"/>
                </a:lnTo>
                <a:lnTo>
                  <a:pt x="4148098" y="2819400"/>
                </a:lnTo>
                <a:lnTo>
                  <a:pt x="4147984" y="2832100"/>
                </a:lnTo>
                <a:lnTo>
                  <a:pt x="4168335" y="2832100"/>
                </a:lnTo>
                <a:lnTo>
                  <a:pt x="4167913" y="2819400"/>
                </a:lnTo>
                <a:lnTo>
                  <a:pt x="4167981" y="2806700"/>
                </a:lnTo>
                <a:close/>
              </a:path>
              <a:path w="4177029" h="6032500">
                <a:moveTo>
                  <a:pt x="4168782" y="2781300"/>
                </a:moveTo>
                <a:lnTo>
                  <a:pt x="4146349" y="2781300"/>
                </a:lnTo>
                <a:lnTo>
                  <a:pt x="4147332" y="2794000"/>
                </a:lnTo>
                <a:lnTo>
                  <a:pt x="4148586" y="2806700"/>
                </a:lnTo>
                <a:lnTo>
                  <a:pt x="4168167" y="2806700"/>
                </a:lnTo>
                <a:lnTo>
                  <a:pt x="4168443" y="2794000"/>
                </a:lnTo>
                <a:lnTo>
                  <a:pt x="4168782" y="2781300"/>
                </a:lnTo>
                <a:close/>
              </a:path>
              <a:path w="4177029" h="6032500">
                <a:moveTo>
                  <a:pt x="30854" y="2768600"/>
                </a:moveTo>
                <a:lnTo>
                  <a:pt x="8178" y="2768600"/>
                </a:lnTo>
                <a:lnTo>
                  <a:pt x="7571" y="2781300"/>
                </a:lnTo>
                <a:lnTo>
                  <a:pt x="7580" y="2794000"/>
                </a:lnTo>
                <a:lnTo>
                  <a:pt x="30578" y="2794000"/>
                </a:lnTo>
                <a:lnTo>
                  <a:pt x="31203" y="2781300"/>
                </a:lnTo>
                <a:lnTo>
                  <a:pt x="30854" y="2768600"/>
                </a:lnTo>
                <a:close/>
              </a:path>
              <a:path w="4177029" h="6032500">
                <a:moveTo>
                  <a:pt x="4169589" y="2755900"/>
                </a:moveTo>
                <a:lnTo>
                  <a:pt x="4166114" y="2755900"/>
                </a:lnTo>
                <a:lnTo>
                  <a:pt x="4158124" y="2768600"/>
                </a:lnTo>
                <a:lnTo>
                  <a:pt x="4148719" y="2768600"/>
                </a:lnTo>
                <a:lnTo>
                  <a:pt x="4146741" y="2781300"/>
                </a:lnTo>
                <a:lnTo>
                  <a:pt x="4169142" y="2781300"/>
                </a:lnTo>
                <a:lnTo>
                  <a:pt x="4169415" y="2768600"/>
                </a:lnTo>
                <a:lnTo>
                  <a:pt x="4169589" y="2755900"/>
                </a:lnTo>
                <a:close/>
              </a:path>
              <a:path w="4177029" h="6032500">
                <a:moveTo>
                  <a:pt x="26510" y="2743200"/>
                </a:moveTo>
                <a:lnTo>
                  <a:pt x="10529" y="2743200"/>
                </a:lnTo>
                <a:lnTo>
                  <a:pt x="6995" y="2755556"/>
                </a:lnTo>
                <a:lnTo>
                  <a:pt x="6993" y="2755900"/>
                </a:lnTo>
                <a:lnTo>
                  <a:pt x="7240" y="2755900"/>
                </a:lnTo>
                <a:lnTo>
                  <a:pt x="7867" y="2768600"/>
                </a:lnTo>
                <a:lnTo>
                  <a:pt x="30375" y="2768600"/>
                </a:lnTo>
                <a:lnTo>
                  <a:pt x="30142" y="2755900"/>
                </a:lnTo>
                <a:lnTo>
                  <a:pt x="26510" y="2743200"/>
                </a:lnTo>
                <a:close/>
              </a:path>
              <a:path w="4177029" h="6032500">
                <a:moveTo>
                  <a:pt x="4150133" y="2755900"/>
                </a:moveTo>
                <a:lnTo>
                  <a:pt x="4146453" y="2755900"/>
                </a:lnTo>
                <a:lnTo>
                  <a:pt x="4146453" y="2768600"/>
                </a:lnTo>
                <a:lnTo>
                  <a:pt x="4158124" y="2768600"/>
                </a:lnTo>
                <a:lnTo>
                  <a:pt x="4150133" y="2755900"/>
                </a:lnTo>
                <a:close/>
              </a:path>
              <a:path w="4177029" h="6032500">
                <a:moveTo>
                  <a:pt x="4166114" y="2755900"/>
                </a:moveTo>
                <a:lnTo>
                  <a:pt x="4150133" y="2755900"/>
                </a:lnTo>
                <a:lnTo>
                  <a:pt x="4158124" y="2768600"/>
                </a:lnTo>
                <a:lnTo>
                  <a:pt x="4166114" y="2755900"/>
                </a:lnTo>
                <a:close/>
              </a:path>
              <a:path w="4177029" h="6032500">
                <a:moveTo>
                  <a:pt x="6995" y="2755556"/>
                </a:moveTo>
                <a:lnTo>
                  <a:pt x="6897" y="2755900"/>
                </a:lnTo>
                <a:lnTo>
                  <a:pt x="6995" y="2755556"/>
                </a:lnTo>
                <a:close/>
              </a:path>
              <a:path w="4177029" h="6032500">
                <a:moveTo>
                  <a:pt x="30292" y="2717800"/>
                </a:moveTo>
                <a:lnTo>
                  <a:pt x="7861" y="2717800"/>
                </a:lnTo>
                <a:lnTo>
                  <a:pt x="7501" y="2730500"/>
                </a:lnTo>
                <a:lnTo>
                  <a:pt x="7228" y="2743200"/>
                </a:lnTo>
                <a:lnTo>
                  <a:pt x="26510" y="2743200"/>
                </a:lnTo>
                <a:lnTo>
                  <a:pt x="30142" y="2755900"/>
                </a:lnTo>
                <a:lnTo>
                  <a:pt x="30190" y="2743200"/>
                </a:lnTo>
                <a:lnTo>
                  <a:pt x="27924" y="2730500"/>
                </a:lnTo>
                <a:lnTo>
                  <a:pt x="29900" y="2730500"/>
                </a:lnTo>
                <a:lnTo>
                  <a:pt x="30292" y="2717800"/>
                </a:lnTo>
                <a:close/>
              </a:path>
              <a:path w="4177029" h="6032500">
                <a:moveTo>
                  <a:pt x="4146498" y="2755741"/>
                </a:moveTo>
                <a:lnTo>
                  <a:pt x="4146453" y="2755900"/>
                </a:lnTo>
                <a:lnTo>
                  <a:pt x="4146498" y="2755741"/>
                </a:lnTo>
                <a:close/>
              </a:path>
              <a:path w="4177029" h="6032500">
                <a:moveTo>
                  <a:pt x="4166025" y="2743200"/>
                </a:moveTo>
                <a:lnTo>
                  <a:pt x="4150077" y="2743200"/>
                </a:lnTo>
                <a:lnTo>
                  <a:pt x="4146551" y="2755556"/>
                </a:lnTo>
                <a:lnTo>
                  <a:pt x="4146501" y="2755900"/>
                </a:lnTo>
                <a:lnTo>
                  <a:pt x="4169650" y="2755900"/>
                </a:lnTo>
                <a:lnTo>
                  <a:pt x="4166025" y="2743200"/>
                </a:lnTo>
                <a:close/>
              </a:path>
              <a:path w="4177029" h="6032500">
                <a:moveTo>
                  <a:pt x="4169403" y="2743200"/>
                </a:moveTo>
                <a:lnTo>
                  <a:pt x="4166025" y="2743200"/>
                </a:lnTo>
                <a:lnTo>
                  <a:pt x="4169650" y="2755900"/>
                </a:lnTo>
                <a:lnTo>
                  <a:pt x="4169403" y="2743200"/>
                </a:lnTo>
                <a:close/>
              </a:path>
              <a:path w="4177029" h="6032500">
                <a:moveTo>
                  <a:pt x="4168465" y="2730500"/>
                </a:moveTo>
                <a:lnTo>
                  <a:pt x="4145789" y="2730500"/>
                </a:lnTo>
                <a:lnTo>
                  <a:pt x="4146267" y="2743200"/>
                </a:lnTo>
                <a:lnTo>
                  <a:pt x="4146498" y="2755741"/>
                </a:lnTo>
                <a:lnTo>
                  <a:pt x="4150077" y="2743200"/>
                </a:lnTo>
                <a:lnTo>
                  <a:pt x="4168776" y="2743200"/>
                </a:lnTo>
                <a:lnTo>
                  <a:pt x="4168465" y="2730500"/>
                </a:lnTo>
                <a:close/>
              </a:path>
              <a:path w="4177029" h="6032500">
                <a:moveTo>
                  <a:pt x="10529" y="2743200"/>
                </a:moveTo>
                <a:lnTo>
                  <a:pt x="7054" y="2743200"/>
                </a:lnTo>
                <a:lnTo>
                  <a:pt x="6995" y="2755556"/>
                </a:lnTo>
                <a:lnTo>
                  <a:pt x="10529" y="2743200"/>
                </a:lnTo>
                <a:close/>
              </a:path>
              <a:path w="4177029" h="6032500">
                <a:moveTo>
                  <a:pt x="4167480" y="2705100"/>
                </a:moveTo>
                <a:lnTo>
                  <a:pt x="4146784" y="2705100"/>
                </a:lnTo>
                <a:lnTo>
                  <a:pt x="4146064" y="2717800"/>
                </a:lnTo>
                <a:lnTo>
                  <a:pt x="4145440" y="2717800"/>
                </a:lnTo>
                <a:lnTo>
                  <a:pt x="4145402" y="2730500"/>
                </a:lnTo>
                <a:lnTo>
                  <a:pt x="4169072" y="2730500"/>
                </a:lnTo>
                <a:lnTo>
                  <a:pt x="4169062" y="2717800"/>
                </a:lnTo>
                <a:lnTo>
                  <a:pt x="4167480" y="2705100"/>
                </a:lnTo>
                <a:close/>
              </a:path>
              <a:path w="4177029" h="6032500">
                <a:moveTo>
                  <a:pt x="28076" y="2654300"/>
                </a:moveTo>
                <a:lnTo>
                  <a:pt x="6959" y="2654300"/>
                </a:lnTo>
                <a:lnTo>
                  <a:pt x="7493" y="2667000"/>
                </a:lnTo>
                <a:lnTo>
                  <a:pt x="8308" y="2679700"/>
                </a:lnTo>
                <a:lnTo>
                  <a:pt x="8729" y="2692400"/>
                </a:lnTo>
                <a:lnTo>
                  <a:pt x="8476" y="2705100"/>
                </a:lnTo>
                <a:lnTo>
                  <a:pt x="8200" y="2717800"/>
                </a:lnTo>
                <a:lnTo>
                  <a:pt x="29310" y="2717800"/>
                </a:lnTo>
                <a:lnTo>
                  <a:pt x="28056" y="2705100"/>
                </a:lnTo>
                <a:lnTo>
                  <a:pt x="27635" y="2692400"/>
                </a:lnTo>
                <a:lnTo>
                  <a:pt x="28544" y="2679700"/>
                </a:lnTo>
                <a:lnTo>
                  <a:pt x="28116" y="2667000"/>
                </a:lnTo>
                <a:lnTo>
                  <a:pt x="28076" y="2654300"/>
                </a:lnTo>
                <a:close/>
              </a:path>
              <a:path w="4177029" h="6032500">
                <a:moveTo>
                  <a:pt x="4166084" y="2476500"/>
                </a:moveTo>
                <a:lnTo>
                  <a:pt x="4149970" y="2476500"/>
                </a:lnTo>
                <a:lnTo>
                  <a:pt x="4146356" y="2489032"/>
                </a:lnTo>
                <a:lnTo>
                  <a:pt x="4146356" y="2489200"/>
                </a:lnTo>
                <a:lnTo>
                  <a:pt x="4146549" y="2489200"/>
                </a:lnTo>
                <a:lnTo>
                  <a:pt x="4147080" y="2501900"/>
                </a:lnTo>
                <a:lnTo>
                  <a:pt x="4147610" y="2501900"/>
                </a:lnTo>
                <a:lnTo>
                  <a:pt x="4147851" y="2514600"/>
                </a:lnTo>
                <a:lnTo>
                  <a:pt x="4147588" y="2514600"/>
                </a:lnTo>
                <a:lnTo>
                  <a:pt x="4147152" y="2527300"/>
                </a:lnTo>
                <a:lnTo>
                  <a:pt x="4147078" y="2540000"/>
                </a:lnTo>
                <a:lnTo>
                  <a:pt x="4147900" y="2540000"/>
                </a:lnTo>
                <a:lnTo>
                  <a:pt x="4148394" y="2552700"/>
                </a:lnTo>
                <a:lnTo>
                  <a:pt x="4146977" y="2603500"/>
                </a:lnTo>
                <a:lnTo>
                  <a:pt x="4147417" y="2616200"/>
                </a:lnTo>
                <a:lnTo>
                  <a:pt x="4148085" y="2628900"/>
                </a:lnTo>
                <a:lnTo>
                  <a:pt x="4148454" y="2628900"/>
                </a:lnTo>
                <a:lnTo>
                  <a:pt x="4148353" y="2641600"/>
                </a:lnTo>
                <a:lnTo>
                  <a:pt x="4147610" y="2654300"/>
                </a:lnTo>
                <a:lnTo>
                  <a:pt x="4146376" y="2667000"/>
                </a:lnTo>
                <a:lnTo>
                  <a:pt x="4145301" y="2667000"/>
                </a:lnTo>
                <a:lnTo>
                  <a:pt x="4144958" y="2679700"/>
                </a:lnTo>
                <a:lnTo>
                  <a:pt x="4145922" y="2692400"/>
                </a:lnTo>
                <a:lnTo>
                  <a:pt x="4146952" y="2705100"/>
                </a:lnTo>
                <a:lnTo>
                  <a:pt x="4165680" y="2705100"/>
                </a:lnTo>
                <a:lnTo>
                  <a:pt x="4165020" y="2692400"/>
                </a:lnTo>
                <a:lnTo>
                  <a:pt x="4165546" y="2692400"/>
                </a:lnTo>
                <a:lnTo>
                  <a:pt x="4166184" y="2679700"/>
                </a:lnTo>
                <a:lnTo>
                  <a:pt x="4166723" y="2667000"/>
                </a:lnTo>
                <a:lnTo>
                  <a:pt x="4166950" y="2654300"/>
                </a:lnTo>
                <a:lnTo>
                  <a:pt x="4167084" y="2654300"/>
                </a:lnTo>
                <a:lnTo>
                  <a:pt x="4167233" y="2641600"/>
                </a:lnTo>
                <a:lnTo>
                  <a:pt x="4167010" y="2641600"/>
                </a:lnTo>
                <a:lnTo>
                  <a:pt x="4166033" y="2628900"/>
                </a:lnTo>
                <a:lnTo>
                  <a:pt x="4165987" y="2616200"/>
                </a:lnTo>
                <a:lnTo>
                  <a:pt x="4167769" y="2603500"/>
                </a:lnTo>
                <a:lnTo>
                  <a:pt x="4169913" y="2590800"/>
                </a:lnTo>
                <a:lnTo>
                  <a:pt x="4170953" y="2578100"/>
                </a:lnTo>
                <a:lnTo>
                  <a:pt x="4170252" y="2565400"/>
                </a:lnTo>
                <a:lnTo>
                  <a:pt x="4168674" y="2552700"/>
                </a:lnTo>
                <a:lnTo>
                  <a:pt x="4167005" y="2552700"/>
                </a:lnTo>
                <a:lnTo>
                  <a:pt x="4166033" y="2540000"/>
                </a:lnTo>
                <a:lnTo>
                  <a:pt x="4166410" y="2527300"/>
                </a:lnTo>
                <a:lnTo>
                  <a:pt x="4169098" y="2501900"/>
                </a:lnTo>
                <a:lnTo>
                  <a:pt x="4169746" y="2489200"/>
                </a:lnTo>
                <a:lnTo>
                  <a:pt x="4166084" y="2476500"/>
                </a:lnTo>
                <a:close/>
              </a:path>
              <a:path w="4177029" h="6032500">
                <a:moveTo>
                  <a:pt x="29027" y="2540000"/>
                </a:moveTo>
                <a:lnTo>
                  <a:pt x="7861" y="2540000"/>
                </a:lnTo>
                <a:lnTo>
                  <a:pt x="9355" y="2552700"/>
                </a:lnTo>
                <a:lnTo>
                  <a:pt x="10592" y="2565400"/>
                </a:lnTo>
                <a:lnTo>
                  <a:pt x="11150" y="2565400"/>
                </a:lnTo>
                <a:lnTo>
                  <a:pt x="10610" y="2578100"/>
                </a:lnTo>
                <a:lnTo>
                  <a:pt x="9958" y="2590800"/>
                </a:lnTo>
                <a:lnTo>
                  <a:pt x="9772" y="2590800"/>
                </a:lnTo>
                <a:lnTo>
                  <a:pt x="9693" y="2616200"/>
                </a:lnTo>
                <a:lnTo>
                  <a:pt x="9433" y="2616200"/>
                </a:lnTo>
                <a:lnTo>
                  <a:pt x="8988" y="2628900"/>
                </a:lnTo>
                <a:lnTo>
                  <a:pt x="8317" y="2641600"/>
                </a:lnTo>
                <a:lnTo>
                  <a:pt x="7378" y="2654300"/>
                </a:lnTo>
                <a:lnTo>
                  <a:pt x="28876" y="2654300"/>
                </a:lnTo>
                <a:lnTo>
                  <a:pt x="29514" y="2641600"/>
                </a:lnTo>
                <a:lnTo>
                  <a:pt x="28377" y="2616200"/>
                </a:lnTo>
                <a:lnTo>
                  <a:pt x="28966" y="2603500"/>
                </a:lnTo>
                <a:lnTo>
                  <a:pt x="29927" y="2590800"/>
                </a:lnTo>
                <a:lnTo>
                  <a:pt x="30431" y="2578100"/>
                </a:lnTo>
                <a:lnTo>
                  <a:pt x="30204" y="2578100"/>
                </a:lnTo>
                <a:lnTo>
                  <a:pt x="29666" y="2565400"/>
                </a:lnTo>
                <a:lnTo>
                  <a:pt x="29027" y="2540000"/>
                </a:lnTo>
                <a:close/>
              </a:path>
              <a:path w="4177029" h="6032500">
                <a:moveTo>
                  <a:pt x="26550" y="2476500"/>
                </a:moveTo>
                <a:lnTo>
                  <a:pt x="10536" y="2476500"/>
                </a:lnTo>
                <a:lnTo>
                  <a:pt x="6897" y="2489200"/>
                </a:lnTo>
                <a:lnTo>
                  <a:pt x="7052" y="2501900"/>
                </a:lnTo>
                <a:lnTo>
                  <a:pt x="7415" y="2501900"/>
                </a:lnTo>
                <a:lnTo>
                  <a:pt x="7832" y="2514600"/>
                </a:lnTo>
                <a:lnTo>
                  <a:pt x="8150" y="2514600"/>
                </a:lnTo>
                <a:lnTo>
                  <a:pt x="8031" y="2527300"/>
                </a:lnTo>
                <a:lnTo>
                  <a:pt x="7445" y="2540000"/>
                </a:lnTo>
                <a:lnTo>
                  <a:pt x="28502" y="2540000"/>
                </a:lnTo>
                <a:lnTo>
                  <a:pt x="28562" y="2527300"/>
                </a:lnTo>
                <a:lnTo>
                  <a:pt x="29165" y="2514600"/>
                </a:lnTo>
                <a:lnTo>
                  <a:pt x="29858" y="2501900"/>
                </a:lnTo>
                <a:lnTo>
                  <a:pt x="30190" y="2489200"/>
                </a:lnTo>
                <a:lnTo>
                  <a:pt x="26550" y="2476500"/>
                </a:lnTo>
                <a:close/>
              </a:path>
              <a:path w="4177029" h="6032500">
                <a:moveTo>
                  <a:pt x="29565" y="2425700"/>
                </a:moveTo>
                <a:lnTo>
                  <a:pt x="10610" y="2425700"/>
                </a:lnTo>
                <a:lnTo>
                  <a:pt x="10233" y="2438400"/>
                </a:lnTo>
                <a:lnTo>
                  <a:pt x="7545" y="2463800"/>
                </a:lnTo>
                <a:lnTo>
                  <a:pt x="6897" y="2489200"/>
                </a:lnTo>
                <a:lnTo>
                  <a:pt x="10536" y="2476500"/>
                </a:lnTo>
                <a:lnTo>
                  <a:pt x="30094" y="2476500"/>
                </a:lnTo>
                <a:lnTo>
                  <a:pt x="29563" y="2463800"/>
                </a:lnTo>
                <a:lnTo>
                  <a:pt x="28792" y="2463800"/>
                </a:lnTo>
                <a:lnTo>
                  <a:pt x="29055" y="2451100"/>
                </a:lnTo>
                <a:lnTo>
                  <a:pt x="29491" y="2438400"/>
                </a:lnTo>
                <a:lnTo>
                  <a:pt x="29565" y="2425700"/>
                </a:lnTo>
                <a:close/>
              </a:path>
              <a:path w="4177029" h="6032500">
                <a:moveTo>
                  <a:pt x="30094" y="2476500"/>
                </a:moveTo>
                <a:lnTo>
                  <a:pt x="26550" y="2476500"/>
                </a:lnTo>
                <a:lnTo>
                  <a:pt x="30190" y="2489200"/>
                </a:lnTo>
                <a:lnTo>
                  <a:pt x="30335" y="2489200"/>
                </a:lnTo>
                <a:lnTo>
                  <a:pt x="30094" y="2476500"/>
                </a:lnTo>
                <a:close/>
              </a:path>
              <a:path w="4177029" h="6032500">
                <a:moveTo>
                  <a:pt x="4146356" y="2489032"/>
                </a:moveTo>
                <a:lnTo>
                  <a:pt x="4146308" y="2489200"/>
                </a:lnTo>
                <a:lnTo>
                  <a:pt x="4146356" y="2489032"/>
                </a:lnTo>
                <a:close/>
              </a:path>
              <a:path w="4177029" h="6032500">
                <a:moveTo>
                  <a:pt x="4169939" y="2476500"/>
                </a:moveTo>
                <a:lnTo>
                  <a:pt x="4166084" y="2476500"/>
                </a:lnTo>
                <a:lnTo>
                  <a:pt x="4169746" y="2489200"/>
                </a:lnTo>
                <a:lnTo>
                  <a:pt x="4169939" y="2476500"/>
                </a:lnTo>
                <a:close/>
              </a:path>
              <a:path w="4177029" h="6032500">
                <a:moveTo>
                  <a:pt x="4169601" y="2451100"/>
                </a:moveTo>
                <a:lnTo>
                  <a:pt x="4148863" y="2451100"/>
                </a:lnTo>
                <a:lnTo>
                  <a:pt x="4148863" y="2463800"/>
                </a:lnTo>
                <a:lnTo>
                  <a:pt x="4146356" y="2476500"/>
                </a:lnTo>
                <a:lnTo>
                  <a:pt x="4146356" y="2489032"/>
                </a:lnTo>
                <a:lnTo>
                  <a:pt x="4149970" y="2476500"/>
                </a:lnTo>
                <a:lnTo>
                  <a:pt x="4169939" y="2476500"/>
                </a:lnTo>
                <a:lnTo>
                  <a:pt x="4166901" y="2463800"/>
                </a:lnTo>
                <a:lnTo>
                  <a:pt x="4168348" y="2463800"/>
                </a:lnTo>
                <a:lnTo>
                  <a:pt x="4169601" y="2451100"/>
                </a:lnTo>
                <a:close/>
              </a:path>
              <a:path w="4177029" h="6032500">
                <a:moveTo>
                  <a:pt x="4170180" y="2362200"/>
                </a:moveTo>
                <a:lnTo>
                  <a:pt x="4145979" y="2362200"/>
                </a:lnTo>
                <a:lnTo>
                  <a:pt x="4146344" y="2374900"/>
                </a:lnTo>
                <a:lnTo>
                  <a:pt x="4146907" y="2387600"/>
                </a:lnTo>
                <a:lnTo>
                  <a:pt x="4147417" y="2400300"/>
                </a:lnTo>
                <a:lnTo>
                  <a:pt x="4147478" y="2413000"/>
                </a:lnTo>
                <a:lnTo>
                  <a:pt x="4147218" y="2425700"/>
                </a:lnTo>
                <a:lnTo>
                  <a:pt x="4147058" y="2438400"/>
                </a:lnTo>
                <a:lnTo>
                  <a:pt x="4147417" y="2438400"/>
                </a:lnTo>
                <a:lnTo>
                  <a:pt x="4148382" y="2451100"/>
                </a:lnTo>
                <a:lnTo>
                  <a:pt x="4168589" y="2451100"/>
                </a:lnTo>
                <a:lnTo>
                  <a:pt x="4169072" y="2438400"/>
                </a:lnTo>
                <a:lnTo>
                  <a:pt x="4169505" y="2425700"/>
                </a:lnTo>
                <a:lnTo>
                  <a:pt x="4166950" y="2425700"/>
                </a:lnTo>
                <a:lnTo>
                  <a:pt x="4169746" y="2413000"/>
                </a:lnTo>
                <a:lnTo>
                  <a:pt x="4169972" y="2400300"/>
                </a:lnTo>
                <a:lnTo>
                  <a:pt x="4169602" y="2400300"/>
                </a:lnTo>
                <a:lnTo>
                  <a:pt x="4169231" y="2387600"/>
                </a:lnTo>
                <a:lnTo>
                  <a:pt x="4169456" y="2387600"/>
                </a:lnTo>
                <a:lnTo>
                  <a:pt x="4170180" y="2362200"/>
                </a:lnTo>
                <a:close/>
              </a:path>
              <a:path w="4177029" h="6032500">
                <a:moveTo>
                  <a:pt x="28290" y="2324100"/>
                </a:moveTo>
                <a:lnTo>
                  <a:pt x="9633" y="2324100"/>
                </a:lnTo>
                <a:lnTo>
                  <a:pt x="10610" y="2336800"/>
                </a:lnTo>
                <a:lnTo>
                  <a:pt x="10655" y="2349500"/>
                </a:lnTo>
                <a:lnTo>
                  <a:pt x="8874" y="2374900"/>
                </a:lnTo>
                <a:lnTo>
                  <a:pt x="6730" y="2387600"/>
                </a:lnTo>
                <a:lnTo>
                  <a:pt x="5690" y="2387600"/>
                </a:lnTo>
                <a:lnTo>
                  <a:pt x="6391" y="2400300"/>
                </a:lnTo>
                <a:lnTo>
                  <a:pt x="7969" y="2413000"/>
                </a:lnTo>
                <a:lnTo>
                  <a:pt x="9638" y="2425700"/>
                </a:lnTo>
                <a:lnTo>
                  <a:pt x="28743" y="2425700"/>
                </a:lnTo>
                <a:lnTo>
                  <a:pt x="28249" y="2413000"/>
                </a:lnTo>
                <a:lnTo>
                  <a:pt x="28949" y="2387600"/>
                </a:lnTo>
                <a:lnTo>
                  <a:pt x="29666" y="2374900"/>
                </a:lnTo>
                <a:lnTo>
                  <a:pt x="29226" y="2349500"/>
                </a:lnTo>
                <a:lnTo>
                  <a:pt x="28558" y="2349500"/>
                </a:lnTo>
                <a:lnTo>
                  <a:pt x="28189" y="2336800"/>
                </a:lnTo>
                <a:lnTo>
                  <a:pt x="28290" y="2324100"/>
                </a:lnTo>
                <a:close/>
              </a:path>
              <a:path w="4177029" h="6032500">
                <a:moveTo>
                  <a:pt x="4167313" y="2298700"/>
                </a:moveTo>
                <a:lnTo>
                  <a:pt x="4148382" y="2298700"/>
                </a:lnTo>
                <a:lnTo>
                  <a:pt x="4149607" y="2324100"/>
                </a:lnTo>
                <a:lnTo>
                  <a:pt x="4148744" y="2336800"/>
                </a:lnTo>
                <a:lnTo>
                  <a:pt x="4147121" y="2349500"/>
                </a:lnTo>
                <a:lnTo>
                  <a:pt x="4146067" y="2362200"/>
                </a:lnTo>
                <a:lnTo>
                  <a:pt x="4167046" y="2362200"/>
                </a:lnTo>
                <a:lnTo>
                  <a:pt x="4166527" y="2349500"/>
                </a:lnTo>
                <a:lnTo>
                  <a:pt x="4165713" y="2349500"/>
                </a:lnTo>
                <a:lnTo>
                  <a:pt x="4165072" y="2336800"/>
                </a:lnTo>
                <a:lnTo>
                  <a:pt x="4165069" y="2324100"/>
                </a:lnTo>
                <a:lnTo>
                  <a:pt x="4165642" y="2311400"/>
                </a:lnTo>
                <a:lnTo>
                  <a:pt x="4166473" y="2311400"/>
                </a:lnTo>
                <a:lnTo>
                  <a:pt x="4167313" y="2298700"/>
                </a:lnTo>
                <a:close/>
              </a:path>
              <a:path w="4177029" h="6032500">
                <a:moveTo>
                  <a:pt x="30721" y="2273300"/>
                </a:moveTo>
                <a:lnTo>
                  <a:pt x="11623" y="2273300"/>
                </a:lnTo>
                <a:lnTo>
                  <a:pt x="11097" y="2286000"/>
                </a:lnTo>
                <a:lnTo>
                  <a:pt x="10459" y="2298700"/>
                </a:lnTo>
                <a:lnTo>
                  <a:pt x="9920" y="2298700"/>
                </a:lnTo>
                <a:lnTo>
                  <a:pt x="9693" y="2311400"/>
                </a:lnTo>
                <a:lnTo>
                  <a:pt x="9559" y="2311400"/>
                </a:lnTo>
                <a:lnTo>
                  <a:pt x="9410" y="2324100"/>
                </a:lnTo>
                <a:lnTo>
                  <a:pt x="29033" y="2324100"/>
                </a:lnTo>
                <a:lnTo>
                  <a:pt x="30266" y="2311400"/>
                </a:lnTo>
                <a:lnTo>
                  <a:pt x="31342" y="2298700"/>
                </a:lnTo>
                <a:lnTo>
                  <a:pt x="31685" y="2286000"/>
                </a:lnTo>
                <a:lnTo>
                  <a:pt x="30721" y="2273300"/>
                </a:lnTo>
                <a:close/>
              </a:path>
              <a:path w="4177029" h="6032500">
                <a:moveTo>
                  <a:pt x="4167444" y="2273300"/>
                </a:moveTo>
                <a:lnTo>
                  <a:pt x="4148097" y="2273300"/>
                </a:lnTo>
                <a:lnTo>
                  <a:pt x="4147875" y="2286000"/>
                </a:lnTo>
                <a:lnTo>
                  <a:pt x="4147871" y="2298700"/>
                </a:lnTo>
                <a:lnTo>
                  <a:pt x="4167913" y="2298700"/>
                </a:lnTo>
                <a:lnTo>
                  <a:pt x="4167914" y="2286000"/>
                </a:lnTo>
                <a:lnTo>
                  <a:pt x="4167444" y="2273300"/>
                </a:lnTo>
                <a:close/>
              </a:path>
              <a:path w="4177029" h="6032500">
                <a:moveTo>
                  <a:pt x="31241" y="2235200"/>
                </a:moveTo>
                <a:lnTo>
                  <a:pt x="8178" y="2235200"/>
                </a:lnTo>
                <a:lnTo>
                  <a:pt x="7571" y="2247900"/>
                </a:lnTo>
                <a:lnTo>
                  <a:pt x="9163" y="2260600"/>
                </a:lnTo>
                <a:lnTo>
                  <a:pt x="10963" y="2273300"/>
                </a:lnTo>
                <a:lnTo>
                  <a:pt x="29691" y="2273300"/>
                </a:lnTo>
                <a:lnTo>
                  <a:pt x="29859" y="2260600"/>
                </a:lnTo>
                <a:lnTo>
                  <a:pt x="30578" y="2260600"/>
                </a:lnTo>
                <a:lnTo>
                  <a:pt x="31203" y="2247900"/>
                </a:lnTo>
                <a:lnTo>
                  <a:pt x="31241" y="2235200"/>
                </a:lnTo>
                <a:close/>
              </a:path>
              <a:path w="4177029" h="6032500">
                <a:moveTo>
                  <a:pt x="4167928" y="2216143"/>
                </a:moveTo>
                <a:lnTo>
                  <a:pt x="4166107" y="2222500"/>
                </a:lnTo>
                <a:lnTo>
                  <a:pt x="4146773" y="2222500"/>
                </a:lnTo>
                <a:lnTo>
                  <a:pt x="4147966" y="2260600"/>
                </a:lnTo>
                <a:lnTo>
                  <a:pt x="4148237" y="2273300"/>
                </a:lnTo>
                <a:lnTo>
                  <a:pt x="4166883" y="2273300"/>
                </a:lnTo>
                <a:lnTo>
                  <a:pt x="4166612" y="2260600"/>
                </a:lnTo>
                <a:lnTo>
                  <a:pt x="4167101" y="2260600"/>
                </a:lnTo>
                <a:lnTo>
                  <a:pt x="4169256" y="2235200"/>
                </a:lnTo>
                <a:lnTo>
                  <a:pt x="4169746" y="2222500"/>
                </a:lnTo>
                <a:lnTo>
                  <a:pt x="4167928" y="2216143"/>
                </a:lnTo>
                <a:close/>
              </a:path>
              <a:path w="4177029" h="6032500">
                <a:moveTo>
                  <a:pt x="30375" y="2222500"/>
                </a:moveTo>
                <a:lnTo>
                  <a:pt x="7240" y="2222500"/>
                </a:lnTo>
                <a:lnTo>
                  <a:pt x="7867" y="2235200"/>
                </a:lnTo>
                <a:lnTo>
                  <a:pt x="30854" y="2235200"/>
                </a:lnTo>
                <a:lnTo>
                  <a:pt x="30375" y="2222500"/>
                </a:lnTo>
                <a:close/>
              </a:path>
              <a:path w="4177029" h="6032500">
                <a:moveTo>
                  <a:pt x="8759" y="2215987"/>
                </a:moveTo>
                <a:lnTo>
                  <a:pt x="6897" y="2222500"/>
                </a:lnTo>
                <a:lnTo>
                  <a:pt x="10618" y="2222500"/>
                </a:lnTo>
                <a:lnTo>
                  <a:pt x="8759" y="2215987"/>
                </a:lnTo>
                <a:close/>
              </a:path>
              <a:path w="4177029" h="6032500">
                <a:moveTo>
                  <a:pt x="26510" y="2209800"/>
                </a:moveTo>
                <a:lnTo>
                  <a:pt x="10529" y="2209800"/>
                </a:lnTo>
                <a:lnTo>
                  <a:pt x="8759" y="2215987"/>
                </a:lnTo>
                <a:lnTo>
                  <a:pt x="10618" y="2222500"/>
                </a:lnTo>
                <a:lnTo>
                  <a:pt x="26565" y="2222500"/>
                </a:lnTo>
                <a:lnTo>
                  <a:pt x="28352" y="2216241"/>
                </a:lnTo>
                <a:lnTo>
                  <a:pt x="26510" y="2209800"/>
                </a:lnTo>
                <a:close/>
              </a:path>
              <a:path w="4177029" h="6032500">
                <a:moveTo>
                  <a:pt x="28352" y="2216241"/>
                </a:moveTo>
                <a:lnTo>
                  <a:pt x="26565" y="2222500"/>
                </a:lnTo>
                <a:lnTo>
                  <a:pt x="30142" y="2222500"/>
                </a:lnTo>
                <a:lnTo>
                  <a:pt x="28352" y="2216241"/>
                </a:lnTo>
                <a:close/>
              </a:path>
              <a:path w="4177029" h="6032500">
                <a:moveTo>
                  <a:pt x="4148295" y="2216227"/>
                </a:moveTo>
                <a:lnTo>
                  <a:pt x="4146501" y="2222500"/>
                </a:lnTo>
                <a:lnTo>
                  <a:pt x="4150093" y="2222500"/>
                </a:lnTo>
                <a:lnTo>
                  <a:pt x="4148295" y="2216227"/>
                </a:lnTo>
                <a:close/>
              </a:path>
              <a:path w="4177029" h="6032500">
                <a:moveTo>
                  <a:pt x="4166114" y="2209800"/>
                </a:moveTo>
                <a:lnTo>
                  <a:pt x="4150133" y="2209800"/>
                </a:lnTo>
                <a:lnTo>
                  <a:pt x="4148299" y="2216241"/>
                </a:lnTo>
                <a:lnTo>
                  <a:pt x="4150093" y="2222500"/>
                </a:lnTo>
                <a:lnTo>
                  <a:pt x="4166107" y="2222500"/>
                </a:lnTo>
                <a:lnTo>
                  <a:pt x="4167900" y="2216241"/>
                </a:lnTo>
                <a:lnTo>
                  <a:pt x="4167884" y="2215987"/>
                </a:lnTo>
                <a:lnTo>
                  <a:pt x="4166114" y="2209800"/>
                </a:lnTo>
                <a:close/>
              </a:path>
              <a:path w="4177029" h="6032500">
                <a:moveTo>
                  <a:pt x="27924" y="2197100"/>
                </a:moveTo>
                <a:lnTo>
                  <a:pt x="7228" y="2197100"/>
                </a:lnTo>
                <a:lnTo>
                  <a:pt x="7054" y="2209800"/>
                </a:lnTo>
                <a:lnTo>
                  <a:pt x="26510" y="2209800"/>
                </a:lnTo>
                <a:lnTo>
                  <a:pt x="28352" y="2216241"/>
                </a:lnTo>
                <a:lnTo>
                  <a:pt x="30190" y="2209800"/>
                </a:lnTo>
                <a:lnTo>
                  <a:pt x="27924" y="2197100"/>
                </a:lnTo>
                <a:close/>
              </a:path>
              <a:path w="4177029" h="6032500">
                <a:moveTo>
                  <a:pt x="4168612" y="2171700"/>
                </a:moveTo>
                <a:lnTo>
                  <a:pt x="4148080" y="2171700"/>
                </a:lnTo>
                <a:lnTo>
                  <a:pt x="4147477" y="2184400"/>
                </a:lnTo>
                <a:lnTo>
                  <a:pt x="4146784" y="2197100"/>
                </a:lnTo>
                <a:lnTo>
                  <a:pt x="4146453" y="2209800"/>
                </a:lnTo>
                <a:lnTo>
                  <a:pt x="4148295" y="2216227"/>
                </a:lnTo>
                <a:lnTo>
                  <a:pt x="4150133" y="2209800"/>
                </a:lnTo>
                <a:lnTo>
                  <a:pt x="4169591" y="2209800"/>
                </a:lnTo>
                <a:lnTo>
                  <a:pt x="4169228" y="2197100"/>
                </a:lnTo>
                <a:lnTo>
                  <a:pt x="4168811" y="2184400"/>
                </a:lnTo>
                <a:lnTo>
                  <a:pt x="4168493" y="2184400"/>
                </a:lnTo>
                <a:lnTo>
                  <a:pt x="4168612" y="2171700"/>
                </a:lnTo>
                <a:close/>
              </a:path>
              <a:path w="4177029" h="6032500">
                <a:moveTo>
                  <a:pt x="4169746" y="2209800"/>
                </a:moveTo>
                <a:lnTo>
                  <a:pt x="4166114" y="2209800"/>
                </a:lnTo>
                <a:lnTo>
                  <a:pt x="4167928" y="2216143"/>
                </a:lnTo>
                <a:lnTo>
                  <a:pt x="4169746" y="2209800"/>
                </a:lnTo>
                <a:close/>
              </a:path>
              <a:path w="4177029" h="6032500">
                <a:moveTo>
                  <a:pt x="10529" y="2209800"/>
                </a:moveTo>
                <a:lnTo>
                  <a:pt x="6993" y="2209800"/>
                </a:lnTo>
                <a:lnTo>
                  <a:pt x="8759" y="2215987"/>
                </a:lnTo>
                <a:lnTo>
                  <a:pt x="10529" y="2209800"/>
                </a:lnTo>
                <a:close/>
              </a:path>
              <a:path w="4177029" h="6032500">
                <a:moveTo>
                  <a:pt x="29310" y="2171700"/>
                </a:moveTo>
                <a:lnTo>
                  <a:pt x="8200" y="2171700"/>
                </a:lnTo>
                <a:lnTo>
                  <a:pt x="7501" y="2197100"/>
                </a:lnTo>
                <a:lnTo>
                  <a:pt x="29900" y="2197100"/>
                </a:lnTo>
                <a:lnTo>
                  <a:pt x="30292" y="2184400"/>
                </a:lnTo>
                <a:lnTo>
                  <a:pt x="29310" y="2171700"/>
                </a:lnTo>
                <a:close/>
              </a:path>
              <a:path w="4177029" h="6032500">
                <a:moveTo>
                  <a:pt x="28876" y="2108200"/>
                </a:moveTo>
                <a:lnTo>
                  <a:pt x="7378" y="2108200"/>
                </a:lnTo>
                <a:lnTo>
                  <a:pt x="6959" y="2120900"/>
                </a:lnTo>
                <a:lnTo>
                  <a:pt x="7493" y="2133600"/>
                </a:lnTo>
                <a:lnTo>
                  <a:pt x="8308" y="2146300"/>
                </a:lnTo>
                <a:lnTo>
                  <a:pt x="8729" y="2146300"/>
                </a:lnTo>
                <a:lnTo>
                  <a:pt x="8662" y="2159000"/>
                </a:lnTo>
                <a:lnTo>
                  <a:pt x="8476" y="2171700"/>
                </a:lnTo>
                <a:lnTo>
                  <a:pt x="28056" y="2171700"/>
                </a:lnTo>
                <a:lnTo>
                  <a:pt x="27635" y="2159000"/>
                </a:lnTo>
                <a:lnTo>
                  <a:pt x="28544" y="2146300"/>
                </a:lnTo>
                <a:lnTo>
                  <a:pt x="28658" y="2133600"/>
                </a:lnTo>
                <a:lnTo>
                  <a:pt x="28116" y="2133600"/>
                </a:lnTo>
                <a:lnTo>
                  <a:pt x="28076" y="2120900"/>
                </a:lnTo>
                <a:lnTo>
                  <a:pt x="28876" y="2108200"/>
                </a:lnTo>
                <a:close/>
              </a:path>
              <a:path w="4177029" h="6032500">
                <a:moveTo>
                  <a:pt x="4169265" y="2044700"/>
                </a:moveTo>
                <a:lnTo>
                  <a:pt x="4147767" y="2044700"/>
                </a:lnTo>
                <a:lnTo>
                  <a:pt x="4147129" y="2057400"/>
                </a:lnTo>
                <a:lnTo>
                  <a:pt x="4148266" y="2082800"/>
                </a:lnTo>
                <a:lnTo>
                  <a:pt x="4147676" y="2095500"/>
                </a:lnTo>
                <a:lnTo>
                  <a:pt x="4146716" y="2108200"/>
                </a:lnTo>
                <a:lnTo>
                  <a:pt x="4146212" y="2120900"/>
                </a:lnTo>
                <a:lnTo>
                  <a:pt x="4146438" y="2120900"/>
                </a:lnTo>
                <a:lnTo>
                  <a:pt x="4146977" y="2146300"/>
                </a:lnTo>
                <a:lnTo>
                  <a:pt x="4147615" y="2159000"/>
                </a:lnTo>
                <a:lnTo>
                  <a:pt x="4148141" y="2171700"/>
                </a:lnTo>
                <a:lnTo>
                  <a:pt x="4169198" y="2171700"/>
                </a:lnTo>
                <a:lnTo>
                  <a:pt x="4169503" y="2159000"/>
                </a:lnTo>
                <a:lnTo>
                  <a:pt x="4168782" y="2159000"/>
                </a:lnTo>
                <a:lnTo>
                  <a:pt x="4167288" y="2146300"/>
                </a:lnTo>
                <a:lnTo>
                  <a:pt x="4166051" y="2146300"/>
                </a:lnTo>
                <a:lnTo>
                  <a:pt x="4165492" y="2133600"/>
                </a:lnTo>
                <a:lnTo>
                  <a:pt x="4166033" y="2120900"/>
                </a:lnTo>
                <a:lnTo>
                  <a:pt x="4166685" y="2108200"/>
                </a:lnTo>
                <a:lnTo>
                  <a:pt x="4166871" y="2108200"/>
                </a:lnTo>
                <a:lnTo>
                  <a:pt x="4166950" y="2082800"/>
                </a:lnTo>
                <a:lnTo>
                  <a:pt x="4167209" y="2082800"/>
                </a:lnTo>
                <a:lnTo>
                  <a:pt x="4167655" y="2070100"/>
                </a:lnTo>
                <a:lnTo>
                  <a:pt x="4168326" y="2057400"/>
                </a:lnTo>
                <a:lnTo>
                  <a:pt x="4169265" y="2044700"/>
                </a:lnTo>
                <a:close/>
              </a:path>
              <a:path w="4177029" h="6032500">
                <a:moveTo>
                  <a:pt x="28502" y="1993900"/>
                </a:moveTo>
                <a:lnTo>
                  <a:pt x="7445" y="1993900"/>
                </a:lnTo>
                <a:lnTo>
                  <a:pt x="7140" y="2006600"/>
                </a:lnTo>
                <a:lnTo>
                  <a:pt x="7861" y="2006600"/>
                </a:lnTo>
                <a:lnTo>
                  <a:pt x="9355" y="2019300"/>
                </a:lnTo>
                <a:lnTo>
                  <a:pt x="10592" y="2019300"/>
                </a:lnTo>
                <a:lnTo>
                  <a:pt x="11150" y="2032000"/>
                </a:lnTo>
                <a:lnTo>
                  <a:pt x="10610" y="2044700"/>
                </a:lnTo>
                <a:lnTo>
                  <a:pt x="9958" y="2044700"/>
                </a:lnTo>
                <a:lnTo>
                  <a:pt x="9772" y="2057400"/>
                </a:lnTo>
                <a:lnTo>
                  <a:pt x="9693" y="2082800"/>
                </a:lnTo>
                <a:lnTo>
                  <a:pt x="9433" y="2082800"/>
                </a:lnTo>
                <a:lnTo>
                  <a:pt x="8988" y="2095500"/>
                </a:lnTo>
                <a:lnTo>
                  <a:pt x="8317" y="2108200"/>
                </a:lnTo>
                <a:lnTo>
                  <a:pt x="29514" y="2108200"/>
                </a:lnTo>
                <a:lnTo>
                  <a:pt x="28377" y="2082800"/>
                </a:lnTo>
                <a:lnTo>
                  <a:pt x="28966" y="2070100"/>
                </a:lnTo>
                <a:lnTo>
                  <a:pt x="29927" y="2057400"/>
                </a:lnTo>
                <a:lnTo>
                  <a:pt x="30431" y="2044700"/>
                </a:lnTo>
                <a:lnTo>
                  <a:pt x="30204" y="2032000"/>
                </a:lnTo>
                <a:lnTo>
                  <a:pt x="29666" y="2019300"/>
                </a:lnTo>
                <a:lnTo>
                  <a:pt x="29027" y="2006600"/>
                </a:lnTo>
                <a:lnTo>
                  <a:pt x="28502" y="1993900"/>
                </a:lnTo>
                <a:close/>
              </a:path>
              <a:path w="4177029" h="6032500">
                <a:moveTo>
                  <a:pt x="4169142" y="1968500"/>
                </a:moveTo>
                <a:lnTo>
                  <a:pt x="4146741" y="1968500"/>
                </a:lnTo>
                <a:lnTo>
                  <a:pt x="4146349" y="1981200"/>
                </a:lnTo>
                <a:lnTo>
                  <a:pt x="4147332" y="1993900"/>
                </a:lnTo>
                <a:lnTo>
                  <a:pt x="4148586" y="1993900"/>
                </a:lnTo>
                <a:lnTo>
                  <a:pt x="4149008" y="2006600"/>
                </a:lnTo>
                <a:lnTo>
                  <a:pt x="4148098" y="2019300"/>
                </a:lnTo>
                <a:lnTo>
                  <a:pt x="4148526" y="2032000"/>
                </a:lnTo>
                <a:lnTo>
                  <a:pt x="4148567" y="2044700"/>
                </a:lnTo>
                <a:lnTo>
                  <a:pt x="4169684" y="2044700"/>
                </a:lnTo>
                <a:lnTo>
                  <a:pt x="4169150" y="2032000"/>
                </a:lnTo>
                <a:lnTo>
                  <a:pt x="4168335" y="2019300"/>
                </a:lnTo>
                <a:lnTo>
                  <a:pt x="4167913" y="2006600"/>
                </a:lnTo>
                <a:lnTo>
                  <a:pt x="4168167" y="1993900"/>
                </a:lnTo>
                <a:lnTo>
                  <a:pt x="4168443" y="1981200"/>
                </a:lnTo>
                <a:lnTo>
                  <a:pt x="4168782" y="1981200"/>
                </a:lnTo>
                <a:lnTo>
                  <a:pt x="4169142" y="1968500"/>
                </a:lnTo>
                <a:close/>
              </a:path>
              <a:path w="4177029" h="6032500">
                <a:moveTo>
                  <a:pt x="28437" y="1949682"/>
                </a:moveTo>
                <a:lnTo>
                  <a:pt x="26673" y="1955800"/>
                </a:lnTo>
                <a:lnTo>
                  <a:pt x="7052" y="1955800"/>
                </a:lnTo>
                <a:lnTo>
                  <a:pt x="7415" y="1968500"/>
                </a:lnTo>
                <a:lnTo>
                  <a:pt x="7832" y="1981200"/>
                </a:lnTo>
                <a:lnTo>
                  <a:pt x="8150" y="1981200"/>
                </a:lnTo>
                <a:lnTo>
                  <a:pt x="8031" y="1993900"/>
                </a:lnTo>
                <a:lnTo>
                  <a:pt x="28562" y="1993900"/>
                </a:lnTo>
                <a:lnTo>
                  <a:pt x="29165" y="1981200"/>
                </a:lnTo>
                <a:lnTo>
                  <a:pt x="29858" y="1968500"/>
                </a:lnTo>
                <a:lnTo>
                  <a:pt x="30190" y="1955800"/>
                </a:lnTo>
                <a:lnTo>
                  <a:pt x="28437" y="1949682"/>
                </a:lnTo>
                <a:close/>
              </a:path>
              <a:path w="4177029" h="6032500">
                <a:moveTo>
                  <a:pt x="4146501" y="1943100"/>
                </a:moveTo>
                <a:lnTo>
                  <a:pt x="4146453" y="1955800"/>
                </a:lnTo>
                <a:lnTo>
                  <a:pt x="4148719" y="1968500"/>
                </a:lnTo>
                <a:lnTo>
                  <a:pt x="4169415" y="1968500"/>
                </a:lnTo>
                <a:lnTo>
                  <a:pt x="4169589" y="1955800"/>
                </a:lnTo>
                <a:lnTo>
                  <a:pt x="4150133" y="1955800"/>
                </a:lnTo>
                <a:lnTo>
                  <a:pt x="4146501" y="1943100"/>
                </a:lnTo>
                <a:close/>
              </a:path>
              <a:path w="4177029" h="6032500">
                <a:moveTo>
                  <a:pt x="8722" y="1949430"/>
                </a:moveTo>
                <a:lnTo>
                  <a:pt x="6897" y="1955800"/>
                </a:lnTo>
                <a:lnTo>
                  <a:pt x="10559" y="1955800"/>
                </a:lnTo>
                <a:lnTo>
                  <a:pt x="8722" y="1949430"/>
                </a:lnTo>
                <a:close/>
              </a:path>
              <a:path w="4177029" h="6032500">
                <a:moveTo>
                  <a:pt x="26550" y="1943100"/>
                </a:moveTo>
                <a:lnTo>
                  <a:pt x="10536" y="1943100"/>
                </a:lnTo>
                <a:lnTo>
                  <a:pt x="8722" y="1949430"/>
                </a:lnTo>
                <a:lnTo>
                  <a:pt x="10559" y="1955800"/>
                </a:lnTo>
                <a:lnTo>
                  <a:pt x="26673" y="1955800"/>
                </a:lnTo>
                <a:lnTo>
                  <a:pt x="28437" y="1949682"/>
                </a:lnTo>
                <a:lnTo>
                  <a:pt x="26550" y="1943100"/>
                </a:lnTo>
                <a:close/>
              </a:path>
              <a:path w="4177029" h="6032500">
                <a:moveTo>
                  <a:pt x="4169650" y="1943100"/>
                </a:moveTo>
                <a:lnTo>
                  <a:pt x="4146501" y="1943100"/>
                </a:lnTo>
                <a:lnTo>
                  <a:pt x="4150133" y="1955800"/>
                </a:lnTo>
                <a:lnTo>
                  <a:pt x="4166114" y="1955800"/>
                </a:lnTo>
                <a:lnTo>
                  <a:pt x="4169648" y="1943443"/>
                </a:lnTo>
                <a:lnTo>
                  <a:pt x="4169650" y="1943100"/>
                </a:lnTo>
                <a:close/>
              </a:path>
              <a:path w="4177029" h="6032500">
                <a:moveTo>
                  <a:pt x="4169648" y="1943443"/>
                </a:moveTo>
                <a:lnTo>
                  <a:pt x="4166114" y="1955800"/>
                </a:lnTo>
                <a:lnTo>
                  <a:pt x="4169589" y="1955800"/>
                </a:lnTo>
                <a:lnTo>
                  <a:pt x="4169648" y="1943443"/>
                </a:lnTo>
                <a:close/>
              </a:path>
              <a:path w="4177029" h="6032500">
                <a:moveTo>
                  <a:pt x="30335" y="1943100"/>
                </a:moveTo>
                <a:lnTo>
                  <a:pt x="26550" y="1943100"/>
                </a:lnTo>
                <a:lnTo>
                  <a:pt x="28437" y="1949682"/>
                </a:lnTo>
                <a:lnTo>
                  <a:pt x="30335" y="1943100"/>
                </a:lnTo>
                <a:close/>
              </a:path>
              <a:path w="4177029" h="6032500">
                <a:moveTo>
                  <a:pt x="29033" y="1778000"/>
                </a:moveTo>
                <a:lnTo>
                  <a:pt x="9559" y="1778000"/>
                </a:lnTo>
                <a:lnTo>
                  <a:pt x="9410" y="1790700"/>
                </a:lnTo>
                <a:lnTo>
                  <a:pt x="9633" y="1790700"/>
                </a:lnTo>
                <a:lnTo>
                  <a:pt x="10610" y="1803400"/>
                </a:lnTo>
                <a:lnTo>
                  <a:pt x="10655" y="1816100"/>
                </a:lnTo>
                <a:lnTo>
                  <a:pt x="8874" y="1828800"/>
                </a:lnTo>
                <a:lnTo>
                  <a:pt x="6730" y="1841500"/>
                </a:lnTo>
                <a:lnTo>
                  <a:pt x="5690" y="1854200"/>
                </a:lnTo>
                <a:lnTo>
                  <a:pt x="6391" y="1866900"/>
                </a:lnTo>
                <a:lnTo>
                  <a:pt x="7969" y="1879600"/>
                </a:lnTo>
                <a:lnTo>
                  <a:pt x="9638" y="1879600"/>
                </a:lnTo>
                <a:lnTo>
                  <a:pt x="10610" y="1892300"/>
                </a:lnTo>
                <a:lnTo>
                  <a:pt x="10233" y="1905000"/>
                </a:lnTo>
                <a:lnTo>
                  <a:pt x="7545" y="1930400"/>
                </a:lnTo>
                <a:lnTo>
                  <a:pt x="6897" y="1943100"/>
                </a:lnTo>
                <a:lnTo>
                  <a:pt x="8722" y="1949430"/>
                </a:lnTo>
                <a:lnTo>
                  <a:pt x="10536" y="1943100"/>
                </a:lnTo>
                <a:lnTo>
                  <a:pt x="30094" y="1943100"/>
                </a:lnTo>
                <a:lnTo>
                  <a:pt x="29563" y="1930400"/>
                </a:lnTo>
                <a:lnTo>
                  <a:pt x="29033" y="1930400"/>
                </a:lnTo>
                <a:lnTo>
                  <a:pt x="28792" y="1917700"/>
                </a:lnTo>
                <a:lnTo>
                  <a:pt x="29055" y="1917700"/>
                </a:lnTo>
                <a:lnTo>
                  <a:pt x="29491" y="1905000"/>
                </a:lnTo>
                <a:lnTo>
                  <a:pt x="29565" y="1892300"/>
                </a:lnTo>
                <a:lnTo>
                  <a:pt x="28743" y="1892300"/>
                </a:lnTo>
                <a:lnTo>
                  <a:pt x="28249" y="1879600"/>
                </a:lnTo>
                <a:lnTo>
                  <a:pt x="29666" y="1828800"/>
                </a:lnTo>
                <a:lnTo>
                  <a:pt x="29226" y="1816100"/>
                </a:lnTo>
                <a:lnTo>
                  <a:pt x="28558" y="1803400"/>
                </a:lnTo>
                <a:lnTo>
                  <a:pt x="28189" y="1803400"/>
                </a:lnTo>
                <a:lnTo>
                  <a:pt x="28290" y="1790700"/>
                </a:lnTo>
                <a:lnTo>
                  <a:pt x="29033" y="1778000"/>
                </a:lnTo>
                <a:close/>
              </a:path>
              <a:path w="4177029" h="6032500">
                <a:moveTo>
                  <a:pt x="4169746" y="1943100"/>
                </a:moveTo>
                <a:lnTo>
                  <a:pt x="4169648" y="1943443"/>
                </a:lnTo>
                <a:lnTo>
                  <a:pt x="4169746" y="1943100"/>
                </a:lnTo>
                <a:close/>
              </a:path>
              <a:path w="4177029" h="6032500">
                <a:moveTo>
                  <a:pt x="4169062" y="1905000"/>
                </a:moveTo>
                <a:lnTo>
                  <a:pt x="4146064" y="1905000"/>
                </a:lnTo>
                <a:lnTo>
                  <a:pt x="4145440" y="1917700"/>
                </a:lnTo>
                <a:lnTo>
                  <a:pt x="4145789" y="1930400"/>
                </a:lnTo>
                <a:lnTo>
                  <a:pt x="4146267" y="1943100"/>
                </a:lnTo>
                <a:lnTo>
                  <a:pt x="4169403" y="1943100"/>
                </a:lnTo>
                <a:lnTo>
                  <a:pt x="4168776" y="1930400"/>
                </a:lnTo>
                <a:lnTo>
                  <a:pt x="4168465" y="1930400"/>
                </a:lnTo>
                <a:lnTo>
                  <a:pt x="4169072" y="1917700"/>
                </a:lnTo>
                <a:lnTo>
                  <a:pt x="4169062" y="1905000"/>
                </a:lnTo>
                <a:close/>
              </a:path>
              <a:path w="4177029" h="6032500">
                <a:moveTo>
                  <a:pt x="4165680" y="1892300"/>
                </a:moveTo>
                <a:lnTo>
                  <a:pt x="4146952" y="1892300"/>
                </a:lnTo>
                <a:lnTo>
                  <a:pt x="4146784" y="1905000"/>
                </a:lnTo>
                <a:lnTo>
                  <a:pt x="4167480" y="1905000"/>
                </a:lnTo>
                <a:lnTo>
                  <a:pt x="4165680" y="1892300"/>
                </a:lnTo>
                <a:close/>
              </a:path>
              <a:path w="4177029" h="6032500">
                <a:moveTo>
                  <a:pt x="4167084" y="1841500"/>
                </a:moveTo>
                <a:lnTo>
                  <a:pt x="4147610" y="1841500"/>
                </a:lnTo>
                <a:lnTo>
                  <a:pt x="4146376" y="1854200"/>
                </a:lnTo>
                <a:lnTo>
                  <a:pt x="4145301" y="1866900"/>
                </a:lnTo>
                <a:lnTo>
                  <a:pt x="4144958" y="1879600"/>
                </a:lnTo>
                <a:lnTo>
                  <a:pt x="4145922" y="1892300"/>
                </a:lnTo>
                <a:lnTo>
                  <a:pt x="4165020" y="1892300"/>
                </a:lnTo>
                <a:lnTo>
                  <a:pt x="4165546" y="1879600"/>
                </a:lnTo>
                <a:lnTo>
                  <a:pt x="4166184" y="1866900"/>
                </a:lnTo>
                <a:lnTo>
                  <a:pt x="4166723" y="1866900"/>
                </a:lnTo>
                <a:lnTo>
                  <a:pt x="4166950" y="1854200"/>
                </a:lnTo>
                <a:lnTo>
                  <a:pt x="4167084" y="1841500"/>
                </a:lnTo>
                <a:close/>
              </a:path>
              <a:path w="4177029" h="6032500">
                <a:moveTo>
                  <a:pt x="4167005" y="1739900"/>
                </a:moveTo>
                <a:lnTo>
                  <a:pt x="4147900" y="1739900"/>
                </a:lnTo>
                <a:lnTo>
                  <a:pt x="4148394" y="1752600"/>
                </a:lnTo>
                <a:lnTo>
                  <a:pt x="4147694" y="1765300"/>
                </a:lnTo>
                <a:lnTo>
                  <a:pt x="4146977" y="1790700"/>
                </a:lnTo>
                <a:lnTo>
                  <a:pt x="4147417" y="1816100"/>
                </a:lnTo>
                <a:lnTo>
                  <a:pt x="4148085" y="1816100"/>
                </a:lnTo>
                <a:lnTo>
                  <a:pt x="4148454" y="1828800"/>
                </a:lnTo>
                <a:lnTo>
                  <a:pt x="4148353" y="1841500"/>
                </a:lnTo>
                <a:lnTo>
                  <a:pt x="4167233" y="1841500"/>
                </a:lnTo>
                <a:lnTo>
                  <a:pt x="4167010" y="1828800"/>
                </a:lnTo>
                <a:lnTo>
                  <a:pt x="4166033" y="1828800"/>
                </a:lnTo>
                <a:lnTo>
                  <a:pt x="4165987" y="1816100"/>
                </a:lnTo>
                <a:lnTo>
                  <a:pt x="4167769" y="1790700"/>
                </a:lnTo>
                <a:lnTo>
                  <a:pt x="4169913" y="1778000"/>
                </a:lnTo>
                <a:lnTo>
                  <a:pt x="4170953" y="1765300"/>
                </a:lnTo>
                <a:lnTo>
                  <a:pt x="4170252" y="1765300"/>
                </a:lnTo>
                <a:lnTo>
                  <a:pt x="4168674" y="1752600"/>
                </a:lnTo>
                <a:lnTo>
                  <a:pt x="4167005" y="1739900"/>
                </a:lnTo>
                <a:close/>
              </a:path>
              <a:path w="4177029" h="6032500">
                <a:moveTo>
                  <a:pt x="31241" y="1701800"/>
                </a:moveTo>
                <a:lnTo>
                  <a:pt x="7571" y="1701800"/>
                </a:lnTo>
                <a:lnTo>
                  <a:pt x="7580" y="1714500"/>
                </a:lnTo>
                <a:lnTo>
                  <a:pt x="9163" y="1727200"/>
                </a:lnTo>
                <a:lnTo>
                  <a:pt x="10963" y="1727200"/>
                </a:lnTo>
                <a:lnTo>
                  <a:pt x="11623" y="1739900"/>
                </a:lnTo>
                <a:lnTo>
                  <a:pt x="11097" y="1752600"/>
                </a:lnTo>
                <a:lnTo>
                  <a:pt x="10459" y="1752600"/>
                </a:lnTo>
                <a:lnTo>
                  <a:pt x="9920" y="1765300"/>
                </a:lnTo>
                <a:lnTo>
                  <a:pt x="9693" y="1778000"/>
                </a:lnTo>
                <a:lnTo>
                  <a:pt x="30266" y="1778000"/>
                </a:lnTo>
                <a:lnTo>
                  <a:pt x="31342" y="1765300"/>
                </a:lnTo>
                <a:lnTo>
                  <a:pt x="31685" y="1752600"/>
                </a:lnTo>
                <a:lnTo>
                  <a:pt x="30721" y="1739900"/>
                </a:lnTo>
                <a:lnTo>
                  <a:pt x="29691" y="1739900"/>
                </a:lnTo>
                <a:lnTo>
                  <a:pt x="29859" y="1727200"/>
                </a:lnTo>
                <a:lnTo>
                  <a:pt x="30578" y="1714500"/>
                </a:lnTo>
                <a:lnTo>
                  <a:pt x="31203" y="1714500"/>
                </a:lnTo>
                <a:lnTo>
                  <a:pt x="31241" y="1701800"/>
                </a:lnTo>
                <a:close/>
              </a:path>
              <a:path w="4177029" h="6032500">
                <a:moveTo>
                  <a:pt x="4146356" y="1676400"/>
                </a:moveTo>
                <a:lnTo>
                  <a:pt x="4146549" y="1689100"/>
                </a:lnTo>
                <a:lnTo>
                  <a:pt x="4147080" y="1701800"/>
                </a:lnTo>
                <a:lnTo>
                  <a:pt x="4147851" y="1701800"/>
                </a:lnTo>
                <a:lnTo>
                  <a:pt x="4147588" y="1714500"/>
                </a:lnTo>
                <a:lnTo>
                  <a:pt x="4147152" y="1727200"/>
                </a:lnTo>
                <a:lnTo>
                  <a:pt x="4147078" y="1739900"/>
                </a:lnTo>
                <a:lnTo>
                  <a:pt x="4166033" y="1739900"/>
                </a:lnTo>
                <a:lnTo>
                  <a:pt x="4166410" y="1727200"/>
                </a:lnTo>
                <a:lnTo>
                  <a:pt x="4169098" y="1689100"/>
                </a:lnTo>
                <a:lnTo>
                  <a:pt x="4150011" y="1689100"/>
                </a:lnTo>
                <a:lnTo>
                  <a:pt x="4146356" y="1676400"/>
                </a:lnTo>
                <a:close/>
              </a:path>
              <a:path w="4177029" h="6032500">
                <a:moveTo>
                  <a:pt x="30145" y="1676558"/>
                </a:moveTo>
                <a:lnTo>
                  <a:pt x="26565" y="1689100"/>
                </a:lnTo>
                <a:lnTo>
                  <a:pt x="7867" y="1689100"/>
                </a:lnTo>
                <a:lnTo>
                  <a:pt x="8178" y="1701800"/>
                </a:lnTo>
                <a:lnTo>
                  <a:pt x="30854" y="1701800"/>
                </a:lnTo>
                <a:lnTo>
                  <a:pt x="30375" y="1689100"/>
                </a:lnTo>
                <a:lnTo>
                  <a:pt x="30145" y="1676558"/>
                </a:lnTo>
                <a:close/>
              </a:path>
              <a:path w="4177029" h="6032500">
                <a:moveTo>
                  <a:pt x="6993" y="1676400"/>
                </a:moveTo>
                <a:lnTo>
                  <a:pt x="7240" y="1689100"/>
                </a:lnTo>
                <a:lnTo>
                  <a:pt x="10618" y="1689100"/>
                </a:lnTo>
                <a:lnTo>
                  <a:pt x="6993" y="1676400"/>
                </a:lnTo>
                <a:close/>
              </a:path>
              <a:path w="4177029" h="6032500">
                <a:moveTo>
                  <a:pt x="30142" y="1676400"/>
                </a:moveTo>
                <a:lnTo>
                  <a:pt x="6993" y="1676400"/>
                </a:lnTo>
                <a:lnTo>
                  <a:pt x="10618" y="1689100"/>
                </a:lnTo>
                <a:lnTo>
                  <a:pt x="26565" y="1689100"/>
                </a:lnTo>
                <a:lnTo>
                  <a:pt x="30145" y="1676558"/>
                </a:lnTo>
                <a:lnTo>
                  <a:pt x="30142" y="1676400"/>
                </a:lnTo>
                <a:close/>
              </a:path>
              <a:path w="4177029" h="6032500">
                <a:moveTo>
                  <a:pt x="4165713" y="1536700"/>
                </a:moveTo>
                <a:lnTo>
                  <a:pt x="4147121" y="1536700"/>
                </a:lnTo>
                <a:lnTo>
                  <a:pt x="4146067" y="1549400"/>
                </a:lnTo>
                <a:lnTo>
                  <a:pt x="4145979" y="1562100"/>
                </a:lnTo>
                <a:lnTo>
                  <a:pt x="4146344" y="1574800"/>
                </a:lnTo>
                <a:lnTo>
                  <a:pt x="4146907" y="1587500"/>
                </a:lnTo>
                <a:lnTo>
                  <a:pt x="4147417" y="1600200"/>
                </a:lnTo>
                <a:lnTo>
                  <a:pt x="4147478" y="1612900"/>
                </a:lnTo>
                <a:lnTo>
                  <a:pt x="4147218" y="1612900"/>
                </a:lnTo>
                <a:lnTo>
                  <a:pt x="4147058" y="1625600"/>
                </a:lnTo>
                <a:lnTo>
                  <a:pt x="4147417" y="1638300"/>
                </a:lnTo>
                <a:lnTo>
                  <a:pt x="4148382" y="1638300"/>
                </a:lnTo>
                <a:lnTo>
                  <a:pt x="4148863" y="1651000"/>
                </a:lnTo>
                <a:lnTo>
                  <a:pt x="4148863" y="1663700"/>
                </a:lnTo>
                <a:lnTo>
                  <a:pt x="4146356" y="1676400"/>
                </a:lnTo>
                <a:lnTo>
                  <a:pt x="4150011" y="1689100"/>
                </a:lnTo>
                <a:lnTo>
                  <a:pt x="4166091" y="1689100"/>
                </a:lnTo>
                <a:lnTo>
                  <a:pt x="4169746" y="1676400"/>
                </a:lnTo>
                <a:lnTo>
                  <a:pt x="4169939" y="1676400"/>
                </a:lnTo>
                <a:lnTo>
                  <a:pt x="4166901" y="1663700"/>
                </a:lnTo>
                <a:lnTo>
                  <a:pt x="4168348" y="1651000"/>
                </a:lnTo>
                <a:lnTo>
                  <a:pt x="4169601" y="1651000"/>
                </a:lnTo>
                <a:lnTo>
                  <a:pt x="4168589" y="1638300"/>
                </a:lnTo>
                <a:lnTo>
                  <a:pt x="4169072" y="1625600"/>
                </a:lnTo>
                <a:lnTo>
                  <a:pt x="4166950" y="1625600"/>
                </a:lnTo>
                <a:lnTo>
                  <a:pt x="4169746" y="1600200"/>
                </a:lnTo>
                <a:lnTo>
                  <a:pt x="4169602" y="1600200"/>
                </a:lnTo>
                <a:lnTo>
                  <a:pt x="4169231" y="1587500"/>
                </a:lnTo>
                <a:lnTo>
                  <a:pt x="4169456" y="1574800"/>
                </a:lnTo>
                <a:lnTo>
                  <a:pt x="4170180" y="1562100"/>
                </a:lnTo>
                <a:lnTo>
                  <a:pt x="4167865" y="1549400"/>
                </a:lnTo>
                <a:lnTo>
                  <a:pt x="4166527" y="1549400"/>
                </a:lnTo>
                <a:lnTo>
                  <a:pt x="4165713" y="1536700"/>
                </a:lnTo>
                <a:close/>
              </a:path>
              <a:path w="4177029" h="6032500">
                <a:moveTo>
                  <a:pt x="4169746" y="1676400"/>
                </a:moveTo>
                <a:lnTo>
                  <a:pt x="4166091" y="1689100"/>
                </a:lnTo>
                <a:lnTo>
                  <a:pt x="4169098" y="1689100"/>
                </a:lnTo>
                <a:lnTo>
                  <a:pt x="4169746" y="1676400"/>
                </a:lnTo>
                <a:close/>
              </a:path>
              <a:path w="4177029" h="6032500">
                <a:moveTo>
                  <a:pt x="29900" y="1651000"/>
                </a:moveTo>
                <a:lnTo>
                  <a:pt x="7501" y="1651000"/>
                </a:lnTo>
                <a:lnTo>
                  <a:pt x="7228" y="1663700"/>
                </a:lnTo>
                <a:lnTo>
                  <a:pt x="7054" y="1676400"/>
                </a:lnTo>
                <a:lnTo>
                  <a:pt x="30142" y="1676400"/>
                </a:lnTo>
                <a:lnTo>
                  <a:pt x="30145" y="1676558"/>
                </a:lnTo>
                <a:lnTo>
                  <a:pt x="30190" y="1663700"/>
                </a:lnTo>
                <a:lnTo>
                  <a:pt x="27924" y="1663700"/>
                </a:lnTo>
                <a:lnTo>
                  <a:pt x="29900" y="1651000"/>
                </a:lnTo>
                <a:close/>
              </a:path>
              <a:path w="4177029" h="6032500">
                <a:moveTo>
                  <a:pt x="28658" y="1600200"/>
                </a:moveTo>
                <a:lnTo>
                  <a:pt x="8308" y="1600200"/>
                </a:lnTo>
                <a:lnTo>
                  <a:pt x="8729" y="1612900"/>
                </a:lnTo>
                <a:lnTo>
                  <a:pt x="8662" y="1625600"/>
                </a:lnTo>
                <a:lnTo>
                  <a:pt x="8476" y="1638300"/>
                </a:lnTo>
                <a:lnTo>
                  <a:pt x="8200" y="1638300"/>
                </a:lnTo>
                <a:lnTo>
                  <a:pt x="7861" y="1651000"/>
                </a:lnTo>
                <a:lnTo>
                  <a:pt x="30292" y="1651000"/>
                </a:lnTo>
                <a:lnTo>
                  <a:pt x="29310" y="1638300"/>
                </a:lnTo>
                <a:lnTo>
                  <a:pt x="28056" y="1625600"/>
                </a:lnTo>
                <a:lnTo>
                  <a:pt x="27635" y="1625600"/>
                </a:lnTo>
                <a:lnTo>
                  <a:pt x="28544" y="1612900"/>
                </a:lnTo>
                <a:lnTo>
                  <a:pt x="28658" y="1600200"/>
                </a:lnTo>
                <a:close/>
              </a:path>
              <a:path w="4177029" h="6032500">
                <a:moveTo>
                  <a:pt x="6897" y="1409700"/>
                </a:moveTo>
                <a:lnTo>
                  <a:pt x="7052" y="1422400"/>
                </a:lnTo>
                <a:lnTo>
                  <a:pt x="7415" y="1435100"/>
                </a:lnTo>
                <a:lnTo>
                  <a:pt x="7832" y="1435100"/>
                </a:lnTo>
                <a:lnTo>
                  <a:pt x="8150" y="1447800"/>
                </a:lnTo>
                <a:lnTo>
                  <a:pt x="8031" y="1460500"/>
                </a:lnTo>
                <a:lnTo>
                  <a:pt x="7445" y="1460500"/>
                </a:lnTo>
                <a:lnTo>
                  <a:pt x="7140" y="1473200"/>
                </a:lnTo>
                <a:lnTo>
                  <a:pt x="9355" y="1473200"/>
                </a:lnTo>
                <a:lnTo>
                  <a:pt x="10592" y="1485900"/>
                </a:lnTo>
                <a:lnTo>
                  <a:pt x="11150" y="1498600"/>
                </a:lnTo>
                <a:lnTo>
                  <a:pt x="10610" y="1511300"/>
                </a:lnTo>
                <a:lnTo>
                  <a:pt x="9958" y="1511300"/>
                </a:lnTo>
                <a:lnTo>
                  <a:pt x="9772" y="1524000"/>
                </a:lnTo>
                <a:lnTo>
                  <a:pt x="9776" y="1536700"/>
                </a:lnTo>
                <a:lnTo>
                  <a:pt x="9433" y="1549400"/>
                </a:lnTo>
                <a:lnTo>
                  <a:pt x="8988" y="1562100"/>
                </a:lnTo>
                <a:lnTo>
                  <a:pt x="8317" y="1562100"/>
                </a:lnTo>
                <a:lnTo>
                  <a:pt x="7378" y="1574800"/>
                </a:lnTo>
                <a:lnTo>
                  <a:pt x="6959" y="1587500"/>
                </a:lnTo>
                <a:lnTo>
                  <a:pt x="7493" y="1600200"/>
                </a:lnTo>
                <a:lnTo>
                  <a:pt x="28116" y="1600200"/>
                </a:lnTo>
                <a:lnTo>
                  <a:pt x="28076" y="1587500"/>
                </a:lnTo>
                <a:lnTo>
                  <a:pt x="28876" y="1574800"/>
                </a:lnTo>
                <a:lnTo>
                  <a:pt x="29514" y="1562100"/>
                </a:lnTo>
                <a:lnTo>
                  <a:pt x="28377" y="1549400"/>
                </a:lnTo>
                <a:lnTo>
                  <a:pt x="28966" y="1536700"/>
                </a:lnTo>
                <a:lnTo>
                  <a:pt x="29927" y="1524000"/>
                </a:lnTo>
                <a:lnTo>
                  <a:pt x="30431" y="1511300"/>
                </a:lnTo>
                <a:lnTo>
                  <a:pt x="30204" y="1498600"/>
                </a:lnTo>
                <a:lnTo>
                  <a:pt x="29666" y="1485900"/>
                </a:lnTo>
                <a:lnTo>
                  <a:pt x="29027" y="1473200"/>
                </a:lnTo>
                <a:lnTo>
                  <a:pt x="28502" y="1460500"/>
                </a:lnTo>
                <a:lnTo>
                  <a:pt x="28562" y="1447800"/>
                </a:lnTo>
                <a:lnTo>
                  <a:pt x="29165" y="1435100"/>
                </a:lnTo>
                <a:lnTo>
                  <a:pt x="29858" y="1422400"/>
                </a:lnTo>
                <a:lnTo>
                  <a:pt x="10559" y="1422400"/>
                </a:lnTo>
                <a:lnTo>
                  <a:pt x="6897" y="1409700"/>
                </a:lnTo>
                <a:close/>
              </a:path>
              <a:path w="4177029" h="6032500">
                <a:moveTo>
                  <a:pt x="4146501" y="1409700"/>
                </a:moveTo>
                <a:lnTo>
                  <a:pt x="4146773" y="1422400"/>
                </a:lnTo>
                <a:lnTo>
                  <a:pt x="4147966" y="1447800"/>
                </a:lnTo>
                <a:lnTo>
                  <a:pt x="4148237" y="1460500"/>
                </a:lnTo>
                <a:lnTo>
                  <a:pt x="4148097" y="1473200"/>
                </a:lnTo>
                <a:lnTo>
                  <a:pt x="4147871" y="1485900"/>
                </a:lnTo>
                <a:lnTo>
                  <a:pt x="4148382" y="1498600"/>
                </a:lnTo>
                <a:lnTo>
                  <a:pt x="4149607" y="1511300"/>
                </a:lnTo>
                <a:lnTo>
                  <a:pt x="4148744" y="1536700"/>
                </a:lnTo>
                <a:lnTo>
                  <a:pt x="4165072" y="1536700"/>
                </a:lnTo>
                <a:lnTo>
                  <a:pt x="4165069" y="1524000"/>
                </a:lnTo>
                <a:lnTo>
                  <a:pt x="4165642" y="1511300"/>
                </a:lnTo>
                <a:lnTo>
                  <a:pt x="4166473" y="1498600"/>
                </a:lnTo>
                <a:lnTo>
                  <a:pt x="4167313" y="1498600"/>
                </a:lnTo>
                <a:lnTo>
                  <a:pt x="4167914" y="1485900"/>
                </a:lnTo>
                <a:lnTo>
                  <a:pt x="4167444" y="1473200"/>
                </a:lnTo>
                <a:lnTo>
                  <a:pt x="4166883" y="1460500"/>
                </a:lnTo>
                <a:lnTo>
                  <a:pt x="4166612" y="1460500"/>
                </a:lnTo>
                <a:lnTo>
                  <a:pt x="4167101" y="1447800"/>
                </a:lnTo>
                <a:lnTo>
                  <a:pt x="4169256" y="1422400"/>
                </a:lnTo>
                <a:lnTo>
                  <a:pt x="4150133" y="1422400"/>
                </a:lnTo>
                <a:lnTo>
                  <a:pt x="4146501" y="1409700"/>
                </a:lnTo>
                <a:close/>
              </a:path>
              <a:path w="4177029" h="6032500">
                <a:moveTo>
                  <a:pt x="29691" y="1193800"/>
                </a:moveTo>
                <a:lnTo>
                  <a:pt x="10963" y="1193800"/>
                </a:lnTo>
                <a:lnTo>
                  <a:pt x="11623" y="1206500"/>
                </a:lnTo>
                <a:lnTo>
                  <a:pt x="11097" y="1206500"/>
                </a:lnTo>
                <a:lnTo>
                  <a:pt x="10459" y="1219200"/>
                </a:lnTo>
                <a:lnTo>
                  <a:pt x="9920" y="1231900"/>
                </a:lnTo>
                <a:lnTo>
                  <a:pt x="9693" y="1231900"/>
                </a:lnTo>
                <a:lnTo>
                  <a:pt x="9559" y="1244600"/>
                </a:lnTo>
                <a:lnTo>
                  <a:pt x="9410" y="1244600"/>
                </a:lnTo>
                <a:lnTo>
                  <a:pt x="9633" y="1257300"/>
                </a:lnTo>
                <a:lnTo>
                  <a:pt x="10610" y="1270000"/>
                </a:lnTo>
                <a:lnTo>
                  <a:pt x="10655" y="1282700"/>
                </a:lnTo>
                <a:lnTo>
                  <a:pt x="8874" y="1295400"/>
                </a:lnTo>
                <a:lnTo>
                  <a:pt x="6730" y="1308100"/>
                </a:lnTo>
                <a:lnTo>
                  <a:pt x="5690" y="1320800"/>
                </a:lnTo>
                <a:lnTo>
                  <a:pt x="6391" y="1333500"/>
                </a:lnTo>
                <a:lnTo>
                  <a:pt x="7969" y="1333500"/>
                </a:lnTo>
                <a:lnTo>
                  <a:pt x="9638" y="1346200"/>
                </a:lnTo>
                <a:lnTo>
                  <a:pt x="10610" y="1358900"/>
                </a:lnTo>
                <a:lnTo>
                  <a:pt x="10233" y="1371600"/>
                </a:lnTo>
                <a:lnTo>
                  <a:pt x="7545" y="1397000"/>
                </a:lnTo>
                <a:lnTo>
                  <a:pt x="6897" y="1409700"/>
                </a:lnTo>
                <a:lnTo>
                  <a:pt x="10559" y="1422400"/>
                </a:lnTo>
                <a:lnTo>
                  <a:pt x="26673" y="1422400"/>
                </a:lnTo>
                <a:lnTo>
                  <a:pt x="30176" y="1410252"/>
                </a:lnTo>
                <a:lnTo>
                  <a:pt x="30190" y="1409700"/>
                </a:lnTo>
                <a:lnTo>
                  <a:pt x="10536" y="1409700"/>
                </a:lnTo>
                <a:lnTo>
                  <a:pt x="18543" y="1397000"/>
                </a:lnTo>
                <a:lnTo>
                  <a:pt x="29563" y="1397000"/>
                </a:lnTo>
                <a:lnTo>
                  <a:pt x="29033" y="1384300"/>
                </a:lnTo>
                <a:lnTo>
                  <a:pt x="28792" y="1384300"/>
                </a:lnTo>
                <a:lnTo>
                  <a:pt x="29055" y="1371600"/>
                </a:lnTo>
                <a:lnTo>
                  <a:pt x="29491" y="1371600"/>
                </a:lnTo>
                <a:lnTo>
                  <a:pt x="29565" y="1358900"/>
                </a:lnTo>
                <a:lnTo>
                  <a:pt x="28743" y="1346200"/>
                </a:lnTo>
                <a:lnTo>
                  <a:pt x="28249" y="1333500"/>
                </a:lnTo>
                <a:lnTo>
                  <a:pt x="28949" y="1320800"/>
                </a:lnTo>
                <a:lnTo>
                  <a:pt x="29666" y="1295400"/>
                </a:lnTo>
                <a:lnTo>
                  <a:pt x="29226" y="1282700"/>
                </a:lnTo>
                <a:lnTo>
                  <a:pt x="28558" y="1270000"/>
                </a:lnTo>
                <a:lnTo>
                  <a:pt x="28189" y="1257300"/>
                </a:lnTo>
                <a:lnTo>
                  <a:pt x="29033" y="1244600"/>
                </a:lnTo>
                <a:lnTo>
                  <a:pt x="30266" y="1231900"/>
                </a:lnTo>
                <a:lnTo>
                  <a:pt x="31342" y="1219200"/>
                </a:lnTo>
                <a:lnTo>
                  <a:pt x="31685" y="1219200"/>
                </a:lnTo>
                <a:lnTo>
                  <a:pt x="30721" y="1206500"/>
                </a:lnTo>
                <a:lnTo>
                  <a:pt x="29691" y="1193800"/>
                </a:lnTo>
                <a:close/>
              </a:path>
              <a:path w="4177029" h="6032500">
                <a:moveTo>
                  <a:pt x="30176" y="1410252"/>
                </a:moveTo>
                <a:lnTo>
                  <a:pt x="26673" y="1422400"/>
                </a:lnTo>
                <a:lnTo>
                  <a:pt x="29858" y="1422400"/>
                </a:lnTo>
                <a:lnTo>
                  <a:pt x="30176" y="1410252"/>
                </a:lnTo>
                <a:close/>
              </a:path>
              <a:path w="4177029" h="6032500">
                <a:moveTo>
                  <a:pt x="4158124" y="1397000"/>
                </a:moveTo>
                <a:lnTo>
                  <a:pt x="4146267" y="1397000"/>
                </a:lnTo>
                <a:lnTo>
                  <a:pt x="4146501" y="1409700"/>
                </a:lnTo>
                <a:lnTo>
                  <a:pt x="4150133" y="1422400"/>
                </a:lnTo>
                <a:lnTo>
                  <a:pt x="4166114" y="1422400"/>
                </a:lnTo>
                <a:lnTo>
                  <a:pt x="4169746" y="1409700"/>
                </a:lnTo>
                <a:lnTo>
                  <a:pt x="4150133" y="1409700"/>
                </a:lnTo>
                <a:lnTo>
                  <a:pt x="4158124" y="1397000"/>
                </a:lnTo>
                <a:close/>
              </a:path>
              <a:path w="4177029" h="6032500">
                <a:moveTo>
                  <a:pt x="4169746" y="1409700"/>
                </a:moveTo>
                <a:lnTo>
                  <a:pt x="4166114" y="1422400"/>
                </a:lnTo>
                <a:lnTo>
                  <a:pt x="4169256" y="1422400"/>
                </a:lnTo>
                <a:lnTo>
                  <a:pt x="4169746" y="1409700"/>
                </a:lnTo>
                <a:close/>
              </a:path>
              <a:path w="4177029" h="6032500">
                <a:moveTo>
                  <a:pt x="30094" y="1397000"/>
                </a:moveTo>
                <a:lnTo>
                  <a:pt x="18543" y="1397000"/>
                </a:lnTo>
                <a:lnTo>
                  <a:pt x="26550" y="1409700"/>
                </a:lnTo>
                <a:lnTo>
                  <a:pt x="30190" y="1409700"/>
                </a:lnTo>
                <a:lnTo>
                  <a:pt x="30176" y="1410252"/>
                </a:lnTo>
                <a:lnTo>
                  <a:pt x="30335" y="1409700"/>
                </a:lnTo>
                <a:lnTo>
                  <a:pt x="30094" y="1397000"/>
                </a:lnTo>
                <a:close/>
              </a:path>
              <a:path w="4177029" h="6032500">
                <a:moveTo>
                  <a:pt x="18543" y="1397000"/>
                </a:moveTo>
                <a:lnTo>
                  <a:pt x="10536" y="1409700"/>
                </a:lnTo>
                <a:lnTo>
                  <a:pt x="26550" y="1409700"/>
                </a:lnTo>
                <a:lnTo>
                  <a:pt x="18543" y="1397000"/>
                </a:lnTo>
                <a:close/>
              </a:path>
              <a:path w="4177029" h="6032500">
                <a:moveTo>
                  <a:pt x="4158124" y="1397000"/>
                </a:moveTo>
                <a:lnTo>
                  <a:pt x="4150133" y="1409700"/>
                </a:lnTo>
                <a:lnTo>
                  <a:pt x="4166114" y="1409700"/>
                </a:lnTo>
                <a:lnTo>
                  <a:pt x="4158124" y="1397000"/>
                </a:lnTo>
                <a:close/>
              </a:path>
              <a:path w="4177029" h="6032500">
                <a:moveTo>
                  <a:pt x="4168776" y="1397000"/>
                </a:moveTo>
                <a:lnTo>
                  <a:pt x="4158124" y="1397000"/>
                </a:lnTo>
                <a:lnTo>
                  <a:pt x="4166114" y="1409700"/>
                </a:lnTo>
                <a:lnTo>
                  <a:pt x="4169403" y="1409700"/>
                </a:lnTo>
                <a:lnTo>
                  <a:pt x="4168776" y="1397000"/>
                </a:lnTo>
                <a:close/>
              </a:path>
              <a:path w="4177029" h="6032500">
                <a:moveTo>
                  <a:pt x="4165020" y="1346200"/>
                </a:moveTo>
                <a:lnTo>
                  <a:pt x="4145922" y="1346200"/>
                </a:lnTo>
                <a:lnTo>
                  <a:pt x="4146952" y="1358900"/>
                </a:lnTo>
                <a:lnTo>
                  <a:pt x="4146784" y="1358900"/>
                </a:lnTo>
                <a:lnTo>
                  <a:pt x="4146064" y="1371600"/>
                </a:lnTo>
                <a:lnTo>
                  <a:pt x="4145440" y="1384300"/>
                </a:lnTo>
                <a:lnTo>
                  <a:pt x="4145789" y="1397000"/>
                </a:lnTo>
                <a:lnTo>
                  <a:pt x="4168465" y="1397000"/>
                </a:lnTo>
                <a:lnTo>
                  <a:pt x="4169072" y="1384300"/>
                </a:lnTo>
                <a:lnTo>
                  <a:pt x="4169062" y="1371600"/>
                </a:lnTo>
                <a:lnTo>
                  <a:pt x="4167480" y="1371600"/>
                </a:lnTo>
                <a:lnTo>
                  <a:pt x="4165680" y="1358900"/>
                </a:lnTo>
                <a:lnTo>
                  <a:pt x="4165020" y="1346200"/>
                </a:lnTo>
                <a:close/>
              </a:path>
              <a:path w="4177029" h="6032500">
                <a:moveTo>
                  <a:pt x="4169939" y="1130300"/>
                </a:moveTo>
                <a:lnTo>
                  <a:pt x="4158027" y="1130300"/>
                </a:lnTo>
                <a:lnTo>
                  <a:pt x="4166084" y="1143000"/>
                </a:lnTo>
                <a:lnTo>
                  <a:pt x="4158051" y="1155700"/>
                </a:lnTo>
                <a:lnTo>
                  <a:pt x="4147080" y="1155700"/>
                </a:lnTo>
                <a:lnTo>
                  <a:pt x="4147610" y="1168400"/>
                </a:lnTo>
                <a:lnTo>
                  <a:pt x="4147851" y="1168400"/>
                </a:lnTo>
                <a:lnTo>
                  <a:pt x="4147588" y="1181100"/>
                </a:lnTo>
                <a:lnTo>
                  <a:pt x="4147152" y="1181100"/>
                </a:lnTo>
                <a:lnTo>
                  <a:pt x="4147078" y="1193800"/>
                </a:lnTo>
                <a:lnTo>
                  <a:pt x="4147900" y="1206500"/>
                </a:lnTo>
                <a:lnTo>
                  <a:pt x="4148394" y="1219200"/>
                </a:lnTo>
                <a:lnTo>
                  <a:pt x="4147694" y="1231900"/>
                </a:lnTo>
                <a:lnTo>
                  <a:pt x="4146977" y="1257300"/>
                </a:lnTo>
                <a:lnTo>
                  <a:pt x="4147417" y="1270000"/>
                </a:lnTo>
                <a:lnTo>
                  <a:pt x="4148085" y="1282700"/>
                </a:lnTo>
                <a:lnTo>
                  <a:pt x="4148454" y="1295400"/>
                </a:lnTo>
                <a:lnTo>
                  <a:pt x="4147610" y="1308100"/>
                </a:lnTo>
                <a:lnTo>
                  <a:pt x="4146376" y="1320800"/>
                </a:lnTo>
                <a:lnTo>
                  <a:pt x="4145301" y="1333500"/>
                </a:lnTo>
                <a:lnTo>
                  <a:pt x="4144958" y="1346200"/>
                </a:lnTo>
                <a:lnTo>
                  <a:pt x="4165546" y="1346200"/>
                </a:lnTo>
                <a:lnTo>
                  <a:pt x="4166184" y="1333500"/>
                </a:lnTo>
                <a:lnTo>
                  <a:pt x="4166723" y="1320800"/>
                </a:lnTo>
                <a:lnTo>
                  <a:pt x="4166950" y="1320800"/>
                </a:lnTo>
                <a:lnTo>
                  <a:pt x="4167084" y="1308100"/>
                </a:lnTo>
                <a:lnTo>
                  <a:pt x="4167233" y="1308100"/>
                </a:lnTo>
                <a:lnTo>
                  <a:pt x="4167010" y="1295400"/>
                </a:lnTo>
                <a:lnTo>
                  <a:pt x="4166033" y="1282700"/>
                </a:lnTo>
                <a:lnTo>
                  <a:pt x="4165987" y="1270000"/>
                </a:lnTo>
                <a:lnTo>
                  <a:pt x="4167769" y="1257300"/>
                </a:lnTo>
                <a:lnTo>
                  <a:pt x="4169913" y="1244600"/>
                </a:lnTo>
                <a:lnTo>
                  <a:pt x="4170953" y="1231900"/>
                </a:lnTo>
                <a:lnTo>
                  <a:pt x="4170252" y="1231900"/>
                </a:lnTo>
                <a:lnTo>
                  <a:pt x="4168674" y="1219200"/>
                </a:lnTo>
                <a:lnTo>
                  <a:pt x="4167005" y="1206500"/>
                </a:lnTo>
                <a:lnTo>
                  <a:pt x="4166033" y="1193800"/>
                </a:lnTo>
                <a:lnTo>
                  <a:pt x="4166410" y="1181100"/>
                </a:lnTo>
                <a:lnTo>
                  <a:pt x="4169098" y="1155700"/>
                </a:lnTo>
                <a:lnTo>
                  <a:pt x="4169751" y="1142656"/>
                </a:lnTo>
                <a:lnTo>
                  <a:pt x="4169939" y="1130300"/>
                </a:lnTo>
                <a:close/>
              </a:path>
              <a:path w="4177029" h="6032500">
                <a:moveTo>
                  <a:pt x="30854" y="1155700"/>
                </a:moveTo>
                <a:lnTo>
                  <a:pt x="7867" y="1155700"/>
                </a:lnTo>
                <a:lnTo>
                  <a:pt x="8178" y="1168400"/>
                </a:lnTo>
                <a:lnTo>
                  <a:pt x="7571" y="1168400"/>
                </a:lnTo>
                <a:lnTo>
                  <a:pt x="7580" y="1181100"/>
                </a:lnTo>
                <a:lnTo>
                  <a:pt x="9163" y="1193800"/>
                </a:lnTo>
                <a:lnTo>
                  <a:pt x="29859" y="1193800"/>
                </a:lnTo>
                <a:lnTo>
                  <a:pt x="30578" y="1181100"/>
                </a:lnTo>
                <a:lnTo>
                  <a:pt x="31203" y="1181100"/>
                </a:lnTo>
                <a:lnTo>
                  <a:pt x="31241" y="1168400"/>
                </a:lnTo>
                <a:lnTo>
                  <a:pt x="30854" y="1155700"/>
                </a:lnTo>
                <a:close/>
              </a:path>
              <a:path w="4177029" h="6032500">
                <a:moveTo>
                  <a:pt x="10618" y="1143000"/>
                </a:moveTo>
                <a:lnTo>
                  <a:pt x="6897" y="1143000"/>
                </a:lnTo>
                <a:lnTo>
                  <a:pt x="7240" y="1155700"/>
                </a:lnTo>
                <a:lnTo>
                  <a:pt x="18592" y="1155700"/>
                </a:lnTo>
                <a:lnTo>
                  <a:pt x="10618" y="1143000"/>
                </a:lnTo>
                <a:close/>
              </a:path>
              <a:path w="4177029" h="6032500">
                <a:moveTo>
                  <a:pt x="26565" y="1143000"/>
                </a:moveTo>
                <a:lnTo>
                  <a:pt x="10618" y="1143000"/>
                </a:lnTo>
                <a:lnTo>
                  <a:pt x="18592" y="1155700"/>
                </a:lnTo>
                <a:lnTo>
                  <a:pt x="26565" y="1143000"/>
                </a:lnTo>
                <a:close/>
              </a:path>
              <a:path w="4177029" h="6032500">
                <a:moveTo>
                  <a:pt x="26510" y="1130300"/>
                </a:moveTo>
                <a:lnTo>
                  <a:pt x="10529" y="1130300"/>
                </a:lnTo>
                <a:lnTo>
                  <a:pt x="6995" y="1142656"/>
                </a:lnTo>
                <a:lnTo>
                  <a:pt x="6993" y="1143000"/>
                </a:lnTo>
                <a:lnTo>
                  <a:pt x="26565" y="1143000"/>
                </a:lnTo>
                <a:lnTo>
                  <a:pt x="18592" y="1155700"/>
                </a:lnTo>
                <a:lnTo>
                  <a:pt x="30375" y="1155700"/>
                </a:lnTo>
                <a:lnTo>
                  <a:pt x="30142" y="1143000"/>
                </a:lnTo>
                <a:lnTo>
                  <a:pt x="26510" y="1130300"/>
                </a:lnTo>
                <a:close/>
              </a:path>
              <a:path w="4177029" h="6032500">
                <a:moveTo>
                  <a:pt x="4150011" y="1143000"/>
                </a:moveTo>
                <a:lnTo>
                  <a:pt x="4146308" y="1143000"/>
                </a:lnTo>
                <a:lnTo>
                  <a:pt x="4146549" y="1155700"/>
                </a:lnTo>
                <a:lnTo>
                  <a:pt x="4158051" y="1155700"/>
                </a:lnTo>
                <a:lnTo>
                  <a:pt x="4150011" y="1143000"/>
                </a:lnTo>
                <a:close/>
              </a:path>
              <a:path w="4177029" h="6032500">
                <a:moveTo>
                  <a:pt x="4166091" y="1143000"/>
                </a:moveTo>
                <a:lnTo>
                  <a:pt x="4150011" y="1143000"/>
                </a:lnTo>
                <a:lnTo>
                  <a:pt x="4158051" y="1155700"/>
                </a:lnTo>
                <a:lnTo>
                  <a:pt x="4166091" y="1143000"/>
                </a:lnTo>
                <a:close/>
              </a:path>
              <a:path w="4177029" h="6032500">
                <a:moveTo>
                  <a:pt x="6995" y="1142656"/>
                </a:moveTo>
                <a:lnTo>
                  <a:pt x="6897" y="1143000"/>
                </a:lnTo>
                <a:lnTo>
                  <a:pt x="6995" y="1142656"/>
                </a:lnTo>
                <a:close/>
              </a:path>
              <a:path w="4177029" h="6032500">
                <a:moveTo>
                  <a:pt x="30190" y="1130300"/>
                </a:moveTo>
                <a:lnTo>
                  <a:pt x="26510" y="1130300"/>
                </a:lnTo>
                <a:lnTo>
                  <a:pt x="30142" y="1143000"/>
                </a:lnTo>
                <a:lnTo>
                  <a:pt x="30190" y="1130300"/>
                </a:lnTo>
                <a:close/>
              </a:path>
              <a:path w="4177029" h="6032500">
                <a:moveTo>
                  <a:pt x="4158027" y="1130300"/>
                </a:moveTo>
                <a:lnTo>
                  <a:pt x="4146356" y="1130300"/>
                </a:lnTo>
                <a:lnTo>
                  <a:pt x="4146356" y="1143000"/>
                </a:lnTo>
                <a:lnTo>
                  <a:pt x="4149970" y="1143000"/>
                </a:lnTo>
                <a:lnTo>
                  <a:pt x="4158027" y="1130300"/>
                </a:lnTo>
                <a:close/>
              </a:path>
              <a:path w="4177029" h="6032500">
                <a:moveTo>
                  <a:pt x="4158027" y="1130300"/>
                </a:moveTo>
                <a:lnTo>
                  <a:pt x="4149970" y="1143000"/>
                </a:lnTo>
                <a:lnTo>
                  <a:pt x="4166084" y="1143000"/>
                </a:lnTo>
                <a:lnTo>
                  <a:pt x="4158027" y="1130300"/>
                </a:lnTo>
                <a:close/>
              </a:path>
              <a:path w="4177029" h="6032500">
                <a:moveTo>
                  <a:pt x="10529" y="1130300"/>
                </a:moveTo>
                <a:lnTo>
                  <a:pt x="7054" y="1130300"/>
                </a:lnTo>
                <a:lnTo>
                  <a:pt x="6995" y="1142656"/>
                </a:lnTo>
                <a:lnTo>
                  <a:pt x="10529" y="1130300"/>
                </a:lnTo>
                <a:close/>
              </a:path>
              <a:path w="4177029" h="6032500">
                <a:moveTo>
                  <a:pt x="28056" y="1092200"/>
                </a:moveTo>
                <a:lnTo>
                  <a:pt x="8476" y="1092200"/>
                </a:lnTo>
                <a:lnTo>
                  <a:pt x="8200" y="1104900"/>
                </a:lnTo>
                <a:lnTo>
                  <a:pt x="7861" y="1117600"/>
                </a:lnTo>
                <a:lnTo>
                  <a:pt x="7501" y="1117600"/>
                </a:lnTo>
                <a:lnTo>
                  <a:pt x="7228" y="1130300"/>
                </a:lnTo>
                <a:lnTo>
                  <a:pt x="27924" y="1130300"/>
                </a:lnTo>
                <a:lnTo>
                  <a:pt x="29900" y="1117600"/>
                </a:lnTo>
                <a:lnTo>
                  <a:pt x="30292" y="1104900"/>
                </a:lnTo>
                <a:lnTo>
                  <a:pt x="29310" y="1104900"/>
                </a:lnTo>
                <a:lnTo>
                  <a:pt x="28056" y="1092200"/>
                </a:lnTo>
                <a:close/>
              </a:path>
              <a:path w="4177029" h="6032500">
                <a:moveTo>
                  <a:pt x="4169746" y="1066800"/>
                </a:moveTo>
                <a:lnTo>
                  <a:pt x="4147478" y="1066800"/>
                </a:lnTo>
                <a:lnTo>
                  <a:pt x="4147218" y="1079500"/>
                </a:lnTo>
                <a:lnTo>
                  <a:pt x="4147058" y="1092200"/>
                </a:lnTo>
                <a:lnTo>
                  <a:pt x="4147417" y="1092200"/>
                </a:lnTo>
                <a:lnTo>
                  <a:pt x="4148382" y="1104900"/>
                </a:lnTo>
                <a:lnTo>
                  <a:pt x="4148863" y="1117600"/>
                </a:lnTo>
                <a:lnTo>
                  <a:pt x="4148863" y="1130300"/>
                </a:lnTo>
                <a:lnTo>
                  <a:pt x="4166901" y="1130300"/>
                </a:lnTo>
                <a:lnTo>
                  <a:pt x="4168348" y="1117600"/>
                </a:lnTo>
                <a:lnTo>
                  <a:pt x="4169601" y="1104900"/>
                </a:lnTo>
                <a:lnTo>
                  <a:pt x="4168589" y="1104900"/>
                </a:lnTo>
                <a:lnTo>
                  <a:pt x="4169072" y="1092200"/>
                </a:lnTo>
                <a:lnTo>
                  <a:pt x="4169505" y="1079500"/>
                </a:lnTo>
                <a:lnTo>
                  <a:pt x="4166950" y="1079500"/>
                </a:lnTo>
                <a:lnTo>
                  <a:pt x="4169746" y="1066800"/>
                </a:lnTo>
                <a:close/>
              </a:path>
              <a:path w="4177029" h="6032500">
                <a:moveTo>
                  <a:pt x="28116" y="1054100"/>
                </a:moveTo>
                <a:lnTo>
                  <a:pt x="7493" y="1054100"/>
                </a:lnTo>
                <a:lnTo>
                  <a:pt x="8308" y="1066800"/>
                </a:lnTo>
                <a:lnTo>
                  <a:pt x="8729" y="1079500"/>
                </a:lnTo>
                <a:lnTo>
                  <a:pt x="8662" y="1092200"/>
                </a:lnTo>
                <a:lnTo>
                  <a:pt x="27635" y="1092200"/>
                </a:lnTo>
                <a:lnTo>
                  <a:pt x="28544" y="1079500"/>
                </a:lnTo>
                <a:lnTo>
                  <a:pt x="28658" y="1066800"/>
                </a:lnTo>
                <a:lnTo>
                  <a:pt x="28116" y="1054100"/>
                </a:lnTo>
                <a:close/>
              </a:path>
              <a:path w="4177029" h="6032500">
                <a:moveTo>
                  <a:pt x="4166114" y="863600"/>
                </a:moveTo>
                <a:lnTo>
                  <a:pt x="4150133" y="863600"/>
                </a:lnTo>
                <a:lnTo>
                  <a:pt x="4146501" y="876300"/>
                </a:lnTo>
                <a:lnTo>
                  <a:pt x="4146773" y="889000"/>
                </a:lnTo>
                <a:lnTo>
                  <a:pt x="4147966" y="914400"/>
                </a:lnTo>
                <a:lnTo>
                  <a:pt x="4148237" y="927100"/>
                </a:lnTo>
                <a:lnTo>
                  <a:pt x="4148097" y="927100"/>
                </a:lnTo>
                <a:lnTo>
                  <a:pt x="4147875" y="939800"/>
                </a:lnTo>
                <a:lnTo>
                  <a:pt x="4147871" y="952500"/>
                </a:lnTo>
                <a:lnTo>
                  <a:pt x="4148382" y="965200"/>
                </a:lnTo>
                <a:lnTo>
                  <a:pt x="4149607" y="977900"/>
                </a:lnTo>
                <a:lnTo>
                  <a:pt x="4148744" y="990600"/>
                </a:lnTo>
                <a:lnTo>
                  <a:pt x="4147121" y="1003300"/>
                </a:lnTo>
                <a:lnTo>
                  <a:pt x="4146067" y="1016000"/>
                </a:lnTo>
                <a:lnTo>
                  <a:pt x="4145979" y="1028700"/>
                </a:lnTo>
                <a:lnTo>
                  <a:pt x="4146344" y="1041400"/>
                </a:lnTo>
                <a:lnTo>
                  <a:pt x="4146907" y="1054100"/>
                </a:lnTo>
                <a:lnTo>
                  <a:pt x="4147417" y="1066800"/>
                </a:lnTo>
                <a:lnTo>
                  <a:pt x="4169972" y="1066800"/>
                </a:lnTo>
                <a:lnTo>
                  <a:pt x="4169602" y="1054100"/>
                </a:lnTo>
                <a:lnTo>
                  <a:pt x="4169231" y="1054100"/>
                </a:lnTo>
                <a:lnTo>
                  <a:pt x="4169456" y="1041400"/>
                </a:lnTo>
                <a:lnTo>
                  <a:pt x="4170180" y="1028700"/>
                </a:lnTo>
                <a:lnTo>
                  <a:pt x="4167865" y="1016000"/>
                </a:lnTo>
                <a:lnTo>
                  <a:pt x="4166527" y="1016000"/>
                </a:lnTo>
                <a:lnTo>
                  <a:pt x="4165713" y="1003300"/>
                </a:lnTo>
                <a:lnTo>
                  <a:pt x="4165072" y="990600"/>
                </a:lnTo>
                <a:lnTo>
                  <a:pt x="4165069" y="977900"/>
                </a:lnTo>
                <a:lnTo>
                  <a:pt x="4165642" y="977900"/>
                </a:lnTo>
                <a:lnTo>
                  <a:pt x="4166473" y="965200"/>
                </a:lnTo>
                <a:lnTo>
                  <a:pt x="4167313" y="965200"/>
                </a:lnTo>
                <a:lnTo>
                  <a:pt x="4167913" y="952500"/>
                </a:lnTo>
                <a:lnTo>
                  <a:pt x="4167914" y="939800"/>
                </a:lnTo>
                <a:lnTo>
                  <a:pt x="4167444" y="939800"/>
                </a:lnTo>
                <a:lnTo>
                  <a:pt x="4166883" y="927100"/>
                </a:lnTo>
                <a:lnTo>
                  <a:pt x="4166612" y="914400"/>
                </a:lnTo>
                <a:lnTo>
                  <a:pt x="4167101" y="914400"/>
                </a:lnTo>
                <a:lnTo>
                  <a:pt x="4169256" y="889000"/>
                </a:lnTo>
                <a:lnTo>
                  <a:pt x="4158124" y="889000"/>
                </a:lnTo>
                <a:lnTo>
                  <a:pt x="4150133" y="876300"/>
                </a:lnTo>
                <a:lnTo>
                  <a:pt x="4169746" y="876300"/>
                </a:lnTo>
                <a:lnTo>
                  <a:pt x="4166114" y="863600"/>
                </a:lnTo>
                <a:close/>
              </a:path>
              <a:path w="4177029" h="6032500">
                <a:moveTo>
                  <a:pt x="26550" y="863600"/>
                </a:moveTo>
                <a:lnTo>
                  <a:pt x="10536" y="863600"/>
                </a:lnTo>
                <a:lnTo>
                  <a:pt x="6897" y="876300"/>
                </a:lnTo>
                <a:lnTo>
                  <a:pt x="7052" y="889000"/>
                </a:lnTo>
                <a:lnTo>
                  <a:pt x="7415" y="889000"/>
                </a:lnTo>
                <a:lnTo>
                  <a:pt x="7832" y="901700"/>
                </a:lnTo>
                <a:lnTo>
                  <a:pt x="8150" y="914400"/>
                </a:lnTo>
                <a:lnTo>
                  <a:pt x="7445" y="927100"/>
                </a:lnTo>
                <a:lnTo>
                  <a:pt x="7140" y="927100"/>
                </a:lnTo>
                <a:lnTo>
                  <a:pt x="7861" y="939800"/>
                </a:lnTo>
                <a:lnTo>
                  <a:pt x="9355" y="939800"/>
                </a:lnTo>
                <a:lnTo>
                  <a:pt x="10592" y="952500"/>
                </a:lnTo>
                <a:lnTo>
                  <a:pt x="11150" y="965200"/>
                </a:lnTo>
                <a:lnTo>
                  <a:pt x="10610" y="965200"/>
                </a:lnTo>
                <a:lnTo>
                  <a:pt x="9958" y="977900"/>
                </a:lnTo>
                <a:lnTo>
                  <a:pt x="9772" y="990600"/>
                </a:lnTo>
                <a:lnTo>
                  <a:pt x="9693" y="1003300"/>
                </a:lnTo>
                <a:lnTo>
                  <a:pt x="9433" y="1016000"/>
                </a:lnTo>
                <a:lnTo>
                  <a:pt x="8988" y="1016000"/>
                </a:lnTo>
                <a:lnTo>
                  <a:pt x="8317" y="1028700"/>
                </a:lnTo>
                <a:lnTo>
                  <a:pt x="7378" y="1041400"/>
                </a:lnTo>
                <a:lnTo>
                  <a:pt x="6959" y="1054100"/>
                </a:lnTo>
                <a:lnTo>
                  <a:pt x="28076" y="1054100"/>
                </a:lnTo>
                <a:lnTo>
                  <a:pt x="28876" y="1041400"/>
                </a:lnTo>
                <a:lnTo>
                  <a:pt x="29514" y="1028700"/>
                </a:lnTo>
                <a:lnTo>
                  <a:pt x="28377" y="1003300"/>
                </a:lnTo>
                <a:lnTo>
                  <a:pt x="28966" y="990600"/>
                </a:lnTo>
                <a:lnTo>
                  <a:pt x="29927" y="977900"/>
                </a:lnTo>
                <a:lnTo>
                  <a:pt x="30431" y="977900"/>
                </a:lnTo>
                <a:lnTo>
                  <a:pt x="30204" y="965200"/>
                </a:lnTo>
                <a:lnTo>
                  <a:pt x="29666" y="952500"/>
                </a:lnTo>
                <a:lnTo>
                  <a:pt x="29027" y="939800"/>
                </a:lnTo>
                <a:lnTo>
                  <a:pt x="28502" y="927100"/>
                </a:lnTo>
                <a:lnTo>
                  <a:pt x="28562" y="914400"/>
                </a:lnTo>
                <a:lnTo>
                  <a:pt x="29165" y="901700"/>
                </a:lnTo>
                <a:lnTo>
                  <a:pt x="29858" y="889000"/>
                </a:lnTo>
                <a:lnTo>
                  <a:pt x="30190" y="876300"/>
                </a:lnTo>
                <a:lnTo>
                  <a:pt x="26550" y="863600"/>
                </a:lnTo>
                <a:close/>
              </a:path>
              <a:path w="4177029" h="6032500">
                <a:moveTo>
                  <a:pt x="4166114" y="876300"/>
                </a:moveTo>
                <a:lnTo>
                  <a:pt x="4150133" y="876300"/>
                </a:lnTo>
                <a:lnTo>
                  <a:pt x="4158124" y="889000"/>
                </a:lnTo>
                <a:lnTo>
                  <a:pt x="4166114" y="876300"/>
                </a:lnTo>
                <a:close/>
              </a:path>
              <a:path w="4177029" h="6032500">
                <a:moveTo>
                  <a:pt x="4169746" y="876300"/>
                </a:moveTo>
                <a:lnTo>
                  <a:pt x="4166114" y="876300"/>
                </a:lnTo>
                <a:lnTo>
                  <a:pt x="4158124" y="889000"/>
                </a:lnTo>
                <a:lnTo>
                  <a:pt x="4169256" y="889000"/>
                </a:lnTo>
                <a:lnTo>
                  <a:pt x="4169746" y="876300"/>
                </a:lnTo>
                <a:close/>
              </a:path>
              <a:path w="4177029" h="6032500">
                <a:moveTo>
                  <a:pt x="29491" y="825500"/>
                </a:moveTo>
                <a:lnTo>
                  <a:pt x="10233" y="825500"/>
                </a:lnTo>
                <a:lnTo>
                  <a:pt x="7545" y="863600"/>
                </a:lnTo>
                <a:lnTo>
                  <a:pt x="6897" y="876300"/>
                </a:lnTo>
                <a:lnTo>
                  <a:pt x="10536" y="863600"/>
                </a:lnTo>
                <a:lnTo>
                  <a:pt x="29563" y="863600"/>
                </a:lnTo>
                <a:lnTo>
                  <a:pt x="29033" y="850900"/>
                </a:lnTo>
                <a:lnTo>
                  <a:pt x="28792" y="850900"/>
                </a:lnTo>
                <a:lnTo>
                  <a:pt x="29055" y="838200"/>
                </a:lnTo>
                <a:lnTo>
                  <a:pt x="29491" y="825500"/>
                </a:lnTo>
                <a:close/>
              </a:path>
              <a:path w="4177029" h="6032500">
                <a:moveTo>
                  <a:pt x="30094" y="863600"/>
                </a:moveTo>
                <a:lnTo>
                  <a:pt x="26550" y="863600"/>
                </a:lnTo>
                <a:lnTo>
                  <a:pt x="30190" y="876300"/>
                </a:lnTo>
                <a:lnTo>
                  <a:pt x="30335" y="876300"/>
                </a:lnTo>
                <a:lnTo>
                  <a:pt x="30094" y="863600"/>
                </a:lnTo>
                <a:close/>
              </a:path>
              <a:path w="4177029" h="6032500">
                <a:moveTo>
                  <a:pt x="4150133" y="863600"/>
                </a:moveTo>
                <a:lnTo>
                  <a:pt x="4146267" y="863600"/>
                </a:lnTo>
                <a:lnTo>
                  <a:pt x="4146501" y="876300"/>
                </a:lnTo>
                <a:lnTo>
                  <a:pt x="4150133" y="863600"/>
                </a:lnTo>
                <a:close/>
              </a:path>
              <a:path w="4177029" h="6032500">
                <a:moveTo>
                  <a:pt x="4169403" y="863600"/>
                </a:moveTo>
                <a:lnTo>
                  <a:pt x="4166114" y="863600"/>
                </a:lnTo>
                <a:lnTo>
                  <a:pt x="4169746" y="876300"/>
                </a:lnTo>
                <a:lnTo>
                  <a:pt x="4169403" y="863600"/>
                </a:lnTo>
                <a:close/>
              </a:path>
              <a:path w="4177029" h="6032500">
                <a:moveTo>
                  <a:pt x="4167480" y="825500"/>
                </a:moveTo>
                <a:lnTo>
                  <a:pt x="4146784" y="825500"/>
                </a:lnTo>
                <a:lnTo>
                  <a:pt x="4146064" y="838200"/>
                </a:lnTo>
                <a:lnTo>
                  <a:pt x="4145440" y="838200"/>
                </a:lnTo>
                <a:lnTo>
                  <a:pt x="4145402" y="850900"/>
                </a:lnTo>
                <a:lnTo>
                  <a:pt x="4145789" y="863600"/>
                </a:lnTo>
                <a:lnTo>
                  <a:pt x="4168776" y="863600"/>
                </a:lnTo>
                <a:lnTo>
                  <a:pt x="4168465" y="850900"/>
                </a:lnTo>
                <a:lnTo>
                  <a:pt x="4169072" y="850900"/>
                </a:lnTo>
                <a:lnTo>
                  <a:pt x="4169062" y="838200"/>
                </a:lnTo>
                <a:lnTo>
                  <a:pt x="4167480" y="825500"/>
                </a:lnTo>
                <a:close/>
              </a:path>
              <a:path w="4177029" h="6032500">
                <a:moveTo>
                  <a:pt x="28290" y="711200"/>
                </a:moveTo>
                <a:lnTo>
                  <a:pt x="9410" y="711200"/>
                </a:lnTo>
                <a:lnTo>
                  <a:pt x="9633" y="723900"/>
                </a:lnTo>
                <a:lnTo>
                  <a:pt x="10610" y="723900"/>
                </a:lnTo>
                <a:lnTo>
                  <a:pt x="10655" y="736600"/>
                </a:lnTo>
                <a:lnTo>
                  <a:pt x="8874" y="762000"/>
                </a:lnTo>
                <a:lnTo>
                  <a:pt x="6730" y="774700"/>
                </a:lnTo>
                <a:lnTo>
                  <a:pt x="5690" y="787400"/>
                </a:lnTo>
                <a:lnTo>
                  <a:pt x="6391" y="787400"/>
                </a:lnTo>
                <a:lnTo>
                  <a:pt x="7969" y="800100"/>
                </a:lnTo>
                <a:lnTo>
                  <a:pt x="9638" y="812800"/>
                </a:lnTo>
                <a:lnTo>
                  <a:pt x="10610" y="825500"/>
                </a:lnTo>
                <a:lnTo>
                  <a:pt x="29565" y="825500"/>
                </a:lnTo>
                <a:lnTo>
                  <a:pt x="28743" y="812800"/>
                </a:lnTo>
                <a:lnTo>
                  <a:pt x="28249" y="800100"/>
                </a:lnTo>
                <a:lnTo>
                  <a:pt x="28949" y="787400"/>
                </a:lnTo>
                <a:lnTo>
                  <a:pt x="29666" y="762000"/>
                </a:lnTo>
                <a:lnTo>
                  <a:pt x="29226" y="736600"/>
                </a:lnTo>
                <a:lnTo>
                  <a:pt x="28558" y="736600"/>
                </a:lnTo>
                <a:lnTo>
                  <a:pt x="28189" y="723900"/>
                </a:lnTo>
                <a:lnTo>
                  <a:pt x="28290" y="711200"/>
                </a:lnTo>
                <a:close/>
              </a:path>
              <a:path w="4177029" h="6032500">
                <a:moveTo>
                  <a:pt x="4168674" y="673100"/>
                </a:moveTo>
                <a:lnTo>
                  <a:pt x="4148394" y="673100"/>
                </a:lnTo>
                <a:lnTo>
                  <a:pt x="4146977" y="723900"/>
                </a:lnTo>
                <a:lnTo>
                  <a:pt x="4147417" y="736600"/>
                </a:lnTo>
                <a:lnTo>
                  <a:pt x="4148085" y="749300"/>
                </a:lnTo>
                <a:lnTo>
                  <a:pt x="4148454" y="749300"/>
                </a:lnTo>
                <a:lnTo>
                  <a:pt x="4148353" y="762000"/>
                </a:lnTo>
                <a:lnTo>
                  <a:pt x="4147610" y="774700"/>
                </a:lnTo>
                <a:lnTo>
                  <a:pt x="4146376" y="787400"/>
                </a:lnTo>
                <a:lnTo>
                  <a:pt x="4145301" y="787400"/>
                </a:lnTo>
                <a:lnTo>
                  <a:pt x="4144958" y="800100"/>
                </a:lnTo>
                <a:lnTo>
                  <a:pt x="4145922" y="812800"/>
                </a:lnTo>
                <a:lnTo>
                  <a:pt x="4146952" y="825500"/>
                </a:lnTo>
                <a:lnTo>
                  <a:pt x="4165680" y="825500"/>
                </a:lnTo>
                <a:lnTo>
                  <a:pt x="4165020" y="812800"/>
                </a:lnTo>
                <a:lnTo>
                  <a:pt x="4165546" y="812800"/>
                </a:lnTo>
                <a:lnTo>
                  <a:pt x="4166184" y="800100"/>
                </a:lnTo>
                <a:lnTo>
                  <a:pt x="4166723" y="787400"/>
                </a:lnTo>
                <a:lnTo>
                  <a:pt x="4166950" y="774700"/>
                </a:lnTo>
                <a:lnTo>
                  <a:pt x="4167084" y="774700"/>
                </a:lnTo>
                <a:lnTo>
                  <a:pt x="4167233" y="762000"/>
                </a:lnTo>
                <a:lnTo>
                  <a:pt x="4167010" y="762000"/>
                </a:lnTo>
                <a:lnTo>
                  <a:pt x="4166033" y="749300"/>
                </a:lnTo>
                <a:lnTo>
                  <a:pt x="4165987" y="736600"/>
                </a:lnTo>
                <a:lnTo>
                  <a:pt x="4167769" y="723900"/>
                </a:lnTo>
                <a:lnTo>
                  <a:pt x="4169913" y="711200"/>
                </a:lnTo>
                <a:lnTo>
                  <a:pt x="4170953" y="698500"/>
                </a:lnTo>
                <a:lnTo>
                  <a:pt x="4170252" y="685800"/>
                </a:lnTo>
                <a:lnTo>
                  <a:pt x="4168674" y="673100"/>
                </a:lnTo>
                <a:close/>
              </a:path>
              <a:path w="4177029" h="6032500">
                <a:moveTo>
                  <a:pt x="29859" y="647700"/>
                </a:moveTo>
                <a:lnTo>
                  <a:pt x="9163" y="647700"/>
                </a:lnTo>
                <a:lnTo>
                  <a:pt x="10963" y="660400"/>
                </a:lnTo>
                <a:lnTo>
                  <a:pt x="11623" y="660400"/>
                </a:lnTo>
                <a:lnTo>
                  <a:pt x="11097" y="673100"/>
                </a:lnTo>
                <a:lnTo>
                  <a:pt x="10459" y="685800"/>
                </a:lnTo>
                <a:lnTo>
                  <a:pt x="9920" y="685800"/>
                </a:lnTo>
                <a:lnTo>
                  <a:pt x="9693" y="698500"/>
                </a:lnTo>
                <a:lnTo>
                  <a:pt x="9559" y="711200"/>
                </a:lnTo>
                <a:lnTo>
                  <a:pt x="29033" y="711200"/>
                </a:lnTo>
                <a:lnTo>
                  <a:pt x="30266" y="698500"/>
                </a:lnTo>
                <a:lnTo>
                  <a:pt x="31342" y="685800"/>
                </a:lnTo>
                <a:lnTo>
                  <a:pt x="31685" y="673100"/>
                </a:lnTo>
                <a:lnTo>
                  <a:pt x="30721" y="673100"/>
                </a:lnTo>
                <a:lnTo>
                  <a:pt x="29691" y="660400"/>
                </a:lnTo>
                <a:lnTo>
                  <a:pt x="29859" y="647700"/>
                </a:lnTo>
                <a:close/>
              </a:path>
              <a:path w="4177029" h="6032500">
                <a:moveTo>
                  <a:pt x="4166084" y="596900"/>
                </a:moveTo>
                <a:lnTo>
                  <a:pt x="4149970" y="596900"/>
                </a:lnTo>
                <a:lnTo>
                  <a:pt x="4146407" y="609256"/>
                </a:lnTo>
                <a:lnTo>
                  <a:pt x="4146356" y="609600"/>
                </a:lnTo>
                <a:lnTo>
                  <a:pt x="4146549" y="609600"/>
                </a:lnTo>
                <a:lnTo>
                  <a:pt x="4147080" y="622300"/>
                </a:lnTo>
                <a:lnTo>
                  <a:pt x="4147610" y="622300"/>
                </a:lnTo>
                <a:lnTo>
                  <a:pt x="4147851" y="635000"/>
                </a:lnTo>
                <a:lnTo>
                  <a:pt x="4147588" y="635000"/>
                </a:lnTo>
                <a:lnTo>
                  <a:pt x="4147152" y="647700"/>
                </a:lnTo>
                <a:lnTo>
                  <a:pt x="4147078" y="660400"/>
                </a:lnTo>
                <a:lnTo>
                  <a:pt x="4147900" y="673100"/>
                </a:lnTo>
                <a:lnTo>
                  <a:pt x="4167005" y="673100"/>
                </a:lnTo>
                <a:lnTo>
                  <a:pt x="4166033" y="660400"/>
                </a:lnTo>
                <a:lnTo>
                  <a:pt x="4166410" y="647700"/>
                </a:lnTo>
                <a:lnTo>
                  <a:pt x="4169098" y="622300"/>
                </a:lnTo>
                <a:lnTo>
                  <a:pt x="4169746" y="609600"/>
                </a:lnTo>
                <a:lnTo>
                  <a:pt x="4166084" y="596900"/>
                </a:lnTo>
                <a:close/>
              </a:path>
              <a:path w="4177029" h="6032500">
                <a:moveTo>
                  <a:pt x="30375" y="609600"/>
                </a:moveTo>
                <a:lnTo>
                  <a:pt x="7240" y="609600"/>
                </a:lnTo>
                <a:lnTo>
                  <a:pt x="7867" y="622300"/>
                </a:lnTo>
                <a:lnTo>
                  <a:pt x="8178" y="622300"/>
                </a:lnTo>
                <a:lnTo>
                  <a:pt x="7571" y="635000"/>
                </a:lnTo>
                <a:lnTo>
                  <a:pt x="7580" y="647700"/>
                </a:lnTo>
                <a:lnTo>
                  <a:pt x="30578" y="647700"/>
                </a:lnTo>
                <a:lnTo>
                  <a:pt x="31203" y="635000"/>
                </a:lnTo>
                <a:lnTo>
                  <a:pt x="30854" y="622300"/>
                </a:lnTo>
                <a:lnTo>
                  <a:pt x="30375" y="609600"/>
                </a:lnTo>
                <a:close/>
              </a:path>
              <a:path w="4177029" h="6032500">
                <a:moveTo>
                  <a:pt x="6995" y="609256"/>
                </a:moveTo>
                <a:lnTo>
                  <a:pt x="6897" y="609600"/>
                </a:lnTo>
                <a:lnTo>
                  <a:pt x="6995" y="609256"/>
                </a:lnTo>
                <a:close/>
              </a:path>
              <a:path w="4177029" h="6032500">
                <a:moveTo>
                  <a:pt x="26510" y="596900"/>
                </a:moveTo>
                <a:lnTo>
                  <a:pt x="10529" y="596900"/>
                </a:lnTo>
                <a:lnTo>
                  <a:pt x="6995" y="609256"/>
                </a:lnTo>
                <a:lnTo>
                  <a:pt x="6993" y="609600"/>
                </a:lnTo>
                <a:lnTo>
                  <a:pt x="30142" y="609600"/>
                </a:lnTo>
                <a:lnTo>
                  <a:pt x="26510" y="596900"/>
                </a:lnTo>
                <a:close/>
              </a:path>
              <a:path w="4177029" h="6032500">
                <a:moveTo>
                  <a:pt x="30292" y="571500"/>
                </a:moveTo>
                <a:lnTo>
                  <a:pt x="7861" y="571500"/>
                </a:lnTo>
                <a:lnTo>
                  <a:pt x="7501" y="584200"/>
                </a:lnTo>
                <a:lnTo>
                  <a:pt x="7228" y="596900"/>
                </a:lnTo>
                <a:lnTo>
                  <a:pt x="26510" y="596900"/>
                </a:lnTo>
                <a:lnTo>
                  <a:pt x="30142" y="609600"/>
                </a:lnTo>
                <a:lnTo>
                  <a:pt x="30190" y="596900"/>
                </a:lnTo>
                <a:lnTo>
                  <a:pt x="27924" y="584200"/>
                </a:lnTo>
                <a:lnTo>
                  <a:pt x="29900" y="584200"/>
                </a:lnTo>
                <a:lnTo>
                  <a:pt x="30292" y="571500"/>
                </a:lnTo>
                <a:close/>
              </a:path>
              <a:path w="4177029" h="6032500">
                <a:moveTo>
                  <a:pt x="4146356" y="609432"/>
                </a:moveTo>
                <a:lnTo>
                  <a:pt x="4146308" y="609600"/>
                </a:lnTo>
                <a:lnTo>
                  <a:pt x="4146356" y="609432"/>
                </a:lnTo>
                <a:close/>
              </a:path>
              <a:path w="4177029" h="6032500">
                <a:moveTo>
                  <a:pt x="4169939" y="596900"/>
                </a:moveTo>
                <a:lnTo>
                  <a:pt x="4166084" y="596900"/>
                </a:lnTo>
                <a:lnTo>
                  <a:pt x="4169746" y="609600"/>
                </a:lnTo>
                <a:lnTo>
                  <a:pt x="4169939" y="596900"/>
                </a:lnTo>
                <a:close/>
              </a:path>
              <a:path w="4177029" h="6032500">
                <a:moveTo>
                  <a:pt x="4169601" y="571500"/>
                </a:moveTo>
                <a:lnTo>
                  <a:pt x="4148863" y="571500"/>
                </a:lnTo>
                <a:lnTo>
                  <a:pt x="4148863" y="584200"/>
                </a:lnTo>
                <a:lnTo>
                  <a:pt x="4146356" y="596900"/>
                </a:lnTo>
                <a:lnTo>
                  <a:pt x="4146356" y="609432"/>
                </a:lnTo>
                <a:lnTo>
                  <a:pt x="4149970" y="596900"/>
                </a:lnTo>
                <a:lnTo>
                  <a:pt x="4169939" y="596900"/>
                </a:lnTo>
                <a:lnTo>
                  <a:pt x="4166901" y="584200"/>
                </a:lnTo>
                <a:lnTo>
                  <a:pt x="4168348" y="584200"/>
                </a:lnTo>
                <a:lnTo>
                  <a:pt x="4169601" y="571500"/>
                </a:lnTo>
                <a:close/>
              </a:path>
              <a:path w="4177029" h="6032500">
                <a:moveTo>
                  <a:pt x="10529" y="596900"/>
                </a:moveTo>
                <a:lnTo>
                  <a:pt x="7054" y="596900"/>
                </a:lnTo>
                <a:lnTo>
                  <a:pt x="6995" y="609256"/>
                </a:lnTo>
                <a:lnTo>
                  <a:pt x="10529" y="596900"/>
                </a:lnTo>
                <a:close/>
              </a:path>
              <a:path w="4177029" h="6032500">
                <a:moveTo>
                  <a:pt x="28076" y="508000"/>
                </a:moveTo>
                <a:lnTo>
                  <a:pt x="6959" y="508000"/>
                </a:lnTo>
                <a:lnTo>
                  <a:pt x="7493" y="520700"/>
                </a:lnTo>
                <a:lnTo>
                  <a:pt x="8308" y="533400"/>
                </a:lnTo>
                <a:lnTo>
                  <a:pt x="8729" y="546100"/>
                </a:lnTo>
                <a:lnTo>
                  <a:pt x="8476" y="558800"/>
                </a:lnTo>
                <a:lnTo>
                  <a:pt x="8200" y="571500"/>
                </a:lnTo>
                <a:lnTo>
                  <a:pt x="29310" y="571500"/>
                </a:lnTo>
                <a:lnTo>
                  <a:pt x="28056" y="558800"/>
                </a:lnTo>
                <a:lnTo>
                  <a:pt x="27635" y="546100"/>
                </a:lnTo>
                <a:lnTo>
                  <a:pt x="28544" y="533400"/>
                </a:lnTo>
                <a:lnTo>
                  <a:pt x="28116" y="520700"/>
                </a:lnTo>
                <a:lnTo>
                  <a:pt x="28076" y="508000"/>
                </a:lnTo>
                <a:close/>
              </a:path>
              <a:path w="4177029" h="6032500">
                <a:moveTo>
                  <a:pt x="4169972" y="520700"/>
                </a:moveTo>
                <a:lnTo>
                  <a:pt x="4147417" y="520700"/>
                </a:lnTo>
                <a:lnTo>
                  <a:pt x="4147478" y="533400"/>
                </a:lnTo>
                <a:lnTo>
                  <a:pt x="4147218" y="546100"/>
                </a:lnTo>
                <a:lnTo>
                  <a:pt x="4147058" y="558800"/>
                </a:lnTo>
                <a:lnTo>
                  <a:pt x="4147417" y="558800"/>
                </a:lnTo>
                <a:lnTo>
                  <a:pt x="4148382" y="571500"/>
                </a:lnTo>
                <a:lnTo>
                  <a:pt x="4168589" y="571500"/>
                </a:lnTo>
                <a:lnTo>
                  <a:pt x="4169072" y="558800"/>
                </a:lnTo>
                <a:lnTo>
                  <a:pt x="4169505" y="546100"/>
                </a:lnTo>
                <a:lnTo>
                  <a:pt x="4166950" y="546100"/>
                </a:lnTo>
                <a:lnTo>
                  <a:pt x="4169746" y="533400"/>
                </a:lnTo>
                <a:lnTo>
                  <a:pt x="4169972" y="520700"/>
                </a:lnTo>
                <a:close/>
              </a:path>
              <a:path w="4177029" h="6032500">
                <a:moveTo>
                  <a:pt x="4167313" y="419100"/>
                </a:moveTo>
                <a:lnTo>
                  <a:pt x="4148382" y="419100"/>
                </a:lnTo>
                <a:lnTo>
                  <a:pt x="4149607" y="444500"/>
                </a:lnTo>
                <a:lnTo>
                  <a:pt x="4148744" y="457200"/>
                </a:lnTo>
                <a:lnTo>
                  <a:pt x="4147121" y="469900"/>
                </a:lnTo>
                <a:lnTo>
                  <a:pt x="4146067" y="482600"/>
                </a:lnTo>
                <a:lnTo>
                  <a:pt x="4145979" y="495300"/>
                </a:lnTo>
                <a:lnTo>
                  <a:pt x="4146344" y="508000"/>
                </a:lnTo>
                <a:lnTo>
                  <a:pt x="4146907" y="520700"/>
                </a:lnTo>
                <a:lnTo>
                  <a:pt x="4169602" y="520700"/>
                </a:lnTo>
                <a:lnTo>
                  <a:pt x="4169231" y="508000"/>
                </a:lnTo>
                <a:lnTo>
                  <a:pt x="4169456" y="508000"/>
                </a:lnTo>
                <a:lnTo>
                  <a:pt x="4170180" y="495300"/>
                </a:lnTo>
                <a:lnTo>
                  <a:pt x="4167865" y="482600"/>
                </a:lnTo>
                <a:lnTo>
                  <a:pt x="4167046" y="482600"/>
                </a:lnTo>
                <a:lnTo>
                  <a:pt x="4166527" y="469900"/>
                </a:lnTo>
                <a:lnTo>
                  <a:pt x="4165713" y="469900"/>
                </a:lnTo>
                <a:lnTo>
                  <a:pt x="4165072" y="457200"/>
                </a:lnTo>
                <a:lnTo>
                  <a:pt x="4165069" y="444500"/>
                </a:lnTo>
                <a:lnTo>
                  <a:pt x="4165642" y="431800"/>
                </a:lnTo>
                <a:lnTo>
                  <a:pt x="4166473" y="431800"/>
                </a:lnTo>
                <a:lnTo>
                  <a:pt x="4167313" y="419100"/>
                </a:lnTo>
                <a:close/>
              </a:path>
              <a:path w="4177029" h="6032500">
                <a:moveTo>
                  <a:pt x="29027" y="393700"/>
                </a:moveTo>
                <a:lnTo>
                  <a:pt x="7861" y="393700"/>
                </a:lnTo>
                <a:lnTo>
                  <a:pt x="9355" y="406400"/>
                </a:lnTo>
                <a:lnTo>
                  <a:pt x="10592" y="419100"/>
                </a:lnTo>
                <a:lnTo>
                  <a:pt x="11150" y="419100"/>
                </a:lnTo>
                <a:lnTo>
                  <a:pt x="10610" y="431800"/>
                </a:lnTo>
                <a:lnTo>
                  <a:pt x="9958" y="444500"/>
                </a:lnTo>
                <a:lnTo>
                  <a:pt x="9772" y="444500"/>
                </a:lnTo>
                <a:lnTo>
                  <a:pt x="9693" y="469900"/>
                </a:lnTo>
                <a:lnTo>
                  <a:pt x="9433" y="469900"/>
                </a:lnTo>
                <a:lnTo>
                  <a:pt x="8988" y="482600"/>
                </a:lnTo>
                <a:lnTo>
                  <a:pt x="8317" y="495300"/>
                </a:lnTo>
                <a:lnTo>
                  <a:pt x="7378" y="508000"/>
                </a:lnTo>
                <a:lnTo>
                  <a:pt x="28876" y="508000"/>
                </a:lnTo>
                <a:lnTo>
                  <a:pt x="29514" y="495300"/>
                </a:lnTo>
                <a:lnTo>
                  <a:pt x="28377" y="469900"/>
                </a:lnTo>
                <a:lnTo>
                  <a:pt x="28966" y="457200"/>
                </a:lnTo>
                <a:lnTo>
                  <a:pt x="29927" y="444500"/>
                </a:lnTo>
                <a:lnTo>
                  <a:pt x="30431" y="431800"/>
                </a:lnTo>
                <a:lnTo>
                  <a:pt x="30204" y="431800"/>
                </a:lnTo>
                <a:lnTo>
                  <a:pt x="29666" y="419100"/>
                </a:lnTo>
                <a:lnTo>
                  <a:pt x="29027" y="393700"/>
                </a:lnTo>
                <a:close/>
              </a:path>
              <a:path w="4177029" h="6032500">
                <a:moveTo>
                  <a:pt x="4167444" y="393700"/>
                </a:moveTo>
                <a:lnTo>
                  <a:pt x="4148097" y="393700"/>
                </a:lnTo>
                <a:lnTo>
                  <a:pt x="4147875" y="406400"/>
                </a:lnTo>
                <a:lnTo>
                  <a:pt x="4147871" y="419100"/>
                </a:lnTo>
                <a:lnTo>
                  <a:pt x="4167913" y="419100"/>
                </a:lnTo>
                <a:lnTo>
                  <a:pt x="4167914" y="406400"/>
                </a:lnTo>
                <a:lnTo>
                  <a:pt x="4167444" y="393700"/>
                </a:lnTo>
                <a:close/>
              </a:path>
              <a:path w="4177029" h="6032500">
                <a:moveTo>
                  <a:pt x="30190" y="342900"/>
                </a:moveTo>
                <a:lnTo>
                  <a:pt x="7052" y="342900"/>
                </a:lnTo>
                <a:lnTo>
                  <a:pt x="7415" y="355600"/>
                </a:lnTo>
                <a:lnTo>
                  <a:pt x="7832" y="368300"/>
                </a:lnTo>
                <a:lnTo>
                  <a:pt x="8150" y="368300"/>
                </a:lnTo>
                <a:lnTo>
                  <a:pt x="8031" y="381000"/>
                </a:lnTo>
                <a:lnTo>
                  <a:pt x="7445" y="393700"/>
                </a:lnTo>
                <a:lnTo>
                  <a:pt x="28502" y="393700"/>
                </a:lnTo>
                <a:lnTo>
                  <a:pt x="28562" y="381000"/>
                </a:lnTo>
                <a:lnTo>
                  <a:pt x="29165" y="368300"/>
                </a:lnTo>
                <a:lnTo>
                  <a:pt x="29858" y="355600"/>
                </a:lnTo>
                <a:lnTo>
                  <a:pt x="30190" y="342900"/>
                </a:lnTo>
                <a:close/>
              </a:path>
              <a:path w="4177029" h="6032500">
                <a:moveTo>
                  <a:pt x="4148295" y="336627"/>
                </a:moveTo>
                <a:lnTo>
                  <a:pt x="4146501" y="342900"/>
                </a:lnTo>
                <a:lnTo>
                  <a:pt x="4146773" y="355600"/>
                </a:lnTo>
                <a:lnTo>
                  <a:pt x="4147966" y="381000"/>
                </a:lnTo>
                <a:lnTo>
                  <a:pt x="4148237" y="393700"/>
                </a:lnTo>
                <a:lnTo>
                  <a:pt x="4166883" y="393700"/>
                </a:lnTo>
                <a:lnTo>
                  <a:pt x="4166612" y="381000"/>
                </a:lnTo>
                <a:lnTo>
                  <a:pt x="4167101" y="381000"/>
                </a:lnTo>
                <a:lnTo>
                  <a:pt x="4169256" y="355600"/>
                </a:lnTo>
                <a:lnTo>
                  <a:pt x="4169746" y="342900"/>
                </a:lnTo>
                <a:lnTo>
                  <a:pt x="4150093" y="342900"/>
                </a:lnTo>
                <a:lnTo>
                  <a:pt x="4148295" y="336627"/>
                </a:lnTo>
                <a:close/>
              </a:path>
              <a:path w="4177029" h="6032500">
                <a:moveTo>
                  <a:pt x="8715" y="336556"/>
                </a:moveTo>
                <a:lnTo>
                  <a:pt x="6897" y="342900"/>
                </a:lnTo>
                <a:lnTo>
                  <a:pt x="10529" y="342900"/>
                </a:lnTo>
                <a:lnTo>
                  <a:pt x="8715" y="336556"/>
                </a:lnTo>
                <a:close/>
              </a:path>
              <a:path w="4177029" h="6032500">
                <a:moveTo>
                  <a:pt x="26550" y="330200"/>
                </a:moveTo>
                <a:lnTo>
                  <a:pt x="10536" y="330200"/>
                </a:lnTo>
                <a:lnTo>
                  <a:pt x="8719" y="336543"/>
                </a:lnTo>
                <a:lnTo>
                  <a:pt x="10529" y="342900"/>
                </a:lnTo>
                <a:lnTo>
                  <a:pt x="30142" y="342900"/>
                </a:lnTo>
                <a:lnTo>
                  <a:pt x="30138" y="342718"/>
                </a:lnTo>
                <a:lnTo>
                  <a:pt x="26550" y="330200"/>
                </a:lnTo>
                <a:close/>
              </a:path>
              <a:path w="4177029" h="6032500">
                <a:moveTo>
                  <a:pt x="30138" y="342718"/>
                </a:moveTo>
                <a:lnTo>
                  <a:pt x="30142" y="342900"/>
                </a:lnTo>
                <a:lnTo>
                  <a:pt x="30138" y="342718"/>
                </a:lnTo>
                <a:close/>
              </a:path>
              <a:path w="4177029" h="6032500">
                <a:moveTo>
                  <a:pt x="4166114" y="330200"/>
                </a:moveTo>
                <a:lnTo>
                  <a:pt x="4150133" y="330200"/>
                </a:lnTo>
                <a:lnTo>
                  <a:pt x="4148295" y="336627"/>
                </a:lnTo>
                <a:lnTo>
                  <a:pt x="4150093" y="342900"/>
                </a:lnTo>
                <a:lnTo>
                  <a:pt x="4166107" y="342900"/>
                </a:lnTo>
                <a:lnTo>
                  <a:pt x="4167928" y="336543"/>
                </a:lnTo>
                <a:lnTo>
                  <a:pt x="4166114" y="330200"/>
                </a:lnTo>
                <a:close/>
              </a:path>
              <a:path w="4177029" h="6032500">
                <a:moveTo>
                  <a:pt x="4167928" y="336543"/>
                </a:moveTo>
                <a:lnTo>
                  <a:pt x="4166107" y="342900"/>
                </a:lnTo>
                <a:lnTo>
                  <a:pt x="4169746" y="342900"/>
                </a:lnTo>
                <a:lnTo>
                  <a:pt x="4167928" y="336543"/>
                </a:lnTo>
                <a:close/>
              </a:path>
              <a:path w="4177029" h="6032500">
                <a:moveTo>
                  <a:pt x="29870" y="330200"/>
                </a:moveTo>
                <a:lnTo>
                  <a:pt x="26550" y="330200"/>
                </a:lnTo>
                <a:lnTo>
                  <a:pt x="30138" y="342718"/>
                </a:lnTo>
                <a:lnTo>
                  <a:pt x="29870" y="330200"/>
                </a:lnTo>
                <a:close/>
              </a:path>
              <a:path w="4177029" h="6032500">
                <a:moveTo>
                  <a:pt x="4168612" y="292100"/>
                </a:moveTo>
                <a:lnTo>
                  <a:pt x="4148080" y="292100"/>
                </a:lnTo>
                <a:lnTo>
                  <a:pt x="4147477" y="304800"/>
                </a:lnTo>
                <a:lnTo>
                  <a:pt x="4146784" y="317500"/>
                </a:lnTo>
                <a:lnTo>
                  <a:pt x="4146453" y="330200"/>
                </a:lnTo>
                <a:lnTo>
                  <a:pt x="4148295" y="336627"/>
                </a:lnTo>
                <a:lnTo>
                  <a:pt x="4150133" y="330200"/>
                </a:lnTo>
                <a:lnTo>
                  <a:pt x="4169591" y="330200"/>
                </a:lnTo>
                <a:lnTo>
                  <a:pt x="4169228" y="317500"/>
                </a:lnTo>
                <a:lnTo>
                  <a:pt x="4168811" y="304800"/>
                </a:lnTo>
                <a:lnTo>
                  <a:pt x="4168493" y="304800"/>
                </a:lnTo>
                <a:lnTo>
                  <a:pt x="4168612" y="292100"/>
                </a:lnTo>
                <a:close/>
              </a:path>
              <a:path w="4177029" h="6032500">
                <a:moveTo>
                  <a:pt x="28772" y="254000"/>
                </a:moveTo>
                <a:lnTo>
                  <a:pt x="8729" y="254000"/>
                </a:lnTo>
                <a:lnTo>
                  <a:pt x="8729" y="266700"/>
                </a:lnTo>
                <a:lnTo>
                  <a:pt x="9199" y="279400"/>
                </a:lnTo>
                <a:lnTo>
                  <a:pt x="9760" y="279400"/>
                </a:lnTo>
                <a:lnTo>
                  <a:pt x="10031" y="292100"/>
                </a:lnTo>
                <a:lnTo>
                  <a:pt x="9541" y="304800"/>
                </a:lnTo>
                <a:lnTo>
                  <a:pt x="8464" y="304800"/>
                </a:lnTo>
                <a:lnTo>
                  <a:pt x="7387" y="317500"/>
                </a:lnTo>
                <a:lnTo>
                  <a:pt x="6897" y="330200"/>
                </a:lnTo>
                <a:lnTo>
                  <a:pt x="8715" y="336556"/>
                </a:lnTo>
                <a:lnTo>
                  <a:pt x="10536" y="330200"/>
                </a:lnTo>
                <a:lnTo>
                  <a:pt x="29870" y="330200"/>
                </a:lnTo>
                <a:lnTo>
                  <a:pt x="28677" y="292100"/>
                </a:lnTo>
                <a:lnTo>
                  <a:pt x="28406" y="292100"/>
                </a:lnTo>
                <a:lnTo>
                  <a:pt x="28546" y="279400"/>
                </a:lnTo>
                <a:lnTo>
                  <a:pt x="28768" y="266700"/>
                </a:lnTo>
                <a:lnTo>
                  <a:pt x="28772" y="254000"/>
                </a:lnTo>
                <a:close/>
              </a:path>
              <a:path w="4177029" h="6032500">
                <a:moveTo>
                  <a:pt x="4169746" y="330200"/>
                </a:moveTo>
                <a:lnTo>
                  <a:pt x="4166114" y="330200"/>
                </a:lnTo>
                <a:lnTo>
                  <a:pt x="4167928" y="336543"/>
                </a:lnTo>
                <a:lnTo>
                  <a:pt x="4169746" y="330200"/>
                </a:lnTo>
                <a:close/>
              </a:path>
              <a:path w="4177029" h="6032500">
                <a:moveTo>
                  <a:pt x="4169265" y="165100"/>
                </a:moveTo>
                <a:lnTo>
                  <a:pt x="4147767" y="165100"/>
                </a:lnTo>
                <a:lnTo>
                  <a:pt x="4147129" y="177800"/>
                </a:lnTo>
                <a:lnTo>
                  <a:pt x="4148266" y="203200"/>
                </a:lnTo>
                <a:lnTo>
                  <a:pt x="4147676" y="215900"/>
                </a:lnTo>
                <a:lnTo>
                  <a:pt x="4146716" y="228600"/>
                </a:lnTo>
                <a:lnTo>
                  <a:pt x="4146212" y="241300"/>
                </a:lnTo>
                <a:lnTo>
                  <a:pt x="4146438" y="254000"/>
                </a:lnTo>
                <a:lnTo>
                  <a:pt x="4146977" y="266700"/>
                </a:lnTo>
                <a:lnTo>
                  <a:pt x="4147615" y="279400"/>
                </a:lnTo>
                <a:lnTo>
                  <a:pt x="4148141" y="292100"/>
                </a:lnTo>
                <a:lnTo>
                  <a:pt x="4169198" y="292100"/>
                </a:lnTo>
                <a:lnTo>
                  <a:pt x="4169503" y="279400"/>
                </a:lnTo>
                <a:lnTo>
                  <a:pt x="4168782" y="279400"/>
                </a:lnTo>
                <a:lnTo>
                  <a:pt x="4167288" y="266700"/>
                </a:lnTo>
                <a:lnTo>
                  <a:pt x="4166051" y="266700"/>
                </a:lnTo>
                <a:lnTo>
                  <a:pt x="4165492" y="254000"/>
                </a:lnTo>
                <a:lnTo>
                  <a:pt x="4166033" y="241300"/>
                </a:lnTo>
                <a:lnTo>
                  <a:pt x="4166685" y="241300"/>
                </a:lnTo>
                <a:lnTo>
                  <a:pt x="4166871" y="228600"/>
                </a:lnTo>
                <a:lnTo>
                  <a:pt x="4166950" y="203200"/>
                </a:lnTo>
                <a:lnTo>
                  <a:pt x="4167209" y="203200"/>
                </a:lnTo>
                <a:lnTo>
                  <a:pt x="4167655" y="190500"/>
                </a:lnTo>
                <a:lnTo>
                  <a:pt x="4168326" y="177800"/>
                </a:lnTo>
                <a:lnTo>
                  <a:pt x="4169265" y="165100"/>
                </a:lnTo>
                <a:close/>
              </a:path>
              <a:path w="4177029" h="6032500">
                <a:moveTo>
                  <a:pt x="29522" y="203200"/>
                </a:moveTo>
                <a:lnTo>
                  <a:pt x="10929" y="203200"/>
                </a:lnTo>
                <a:lnTo>
                  <a:pt x="11571" y="215900"/>
                </a:lnTo>
                <a:lnTo>
                  <a:pt x="11574" y="228600"/>
                </a:lnTo>
                <a:lnTo>
                  <a:pt x="11001" y="241300"/>
                </a:lnTo>
                <a:lnTo>
                  <a:pt x="10170" y="241300"/>
                </a:lnTo>
                <a:lnTo>
                  <a:pt x="9330" y="254000"/>
                </a:lnTo>
                <a:lnTo>
                  <a:pt x="28261" y="254000"/>
                </a:lnTo>
                <a:lnTo>
                  <a:pt x="27036" y="228600"/>
                </a:lnTo>
                <a:lnTo>
                  <a:pt x="27899" y="215900"/>
                </a:lnTo>
                <a:lnTo>
                  <a:pt x="29522" y="203200"/>
                </a:lnTo>
                <a:close/>
              </a:path>
              <a:path w="4177029" h="6032500">
                <a:moveTo>
                  <a:pt x="29425" y="127000"/>
                </a:moveTo>
                <a:lnTo>
                  <a:pt x="9693" y="127000"/>
                </a:lnTo>
                <a:lnTo>
                  <a:pt x="6897" y="139700"/>
                </a:lnTo>
                <a:lnTo>
                  <a:pt x="6670" y="152400"/>
                </a:lnTo>
                <a:lnTo>
                  <a:pt x="7041" y="152400"/>
                </a:lnTo>
                <a:lnTo>
                  <a:pt x="7412" y="165100"/>
                </a:lnTo>
                <a:lnTo>
                  <a:pt x="7185" y="177800"/>
                </a:lnTo>
                <a:lnTo>
                  <a:pt x="6463" y="190500"/>
                </a:lnTo>
                <a:lnTo>
                  <a:pt x="8778" y="190500"/>
                </a:lnTo>
                <a:lnTo>
                  <a:pt x="9597" y="203200"/>
                </a:lnTo>
                <a:lnTo>
                  <a:pt x="30576" y="203200"/>
                </a:lnTo>
                <a:lnTo>
                  <a:pt x="30664" y="190500"/>
                </a:lnTo>
                <a:lnTo>
                  <a:pt x="30299" y="177800"/>
                </a:lnTo>
                <a:lnTo>
                  <a:pt x="29736" y="165100"/>
                </a:lnTo>
                <a:lnTo>
                  <a:pt x="29226" y="152400"/>
                </a:lnTo>
                <a:lnTo>
                  <a:pt x="29165" y="139700"/>
                </a:lnTo>
                <a:lnTo>
                  <a:pt x="29425" y="127000"/>
                </a:lnTo>
                <a:close/>
              </a:path>
              <a:path w="4177029" h="6032500">
                <a:moveTo>
                  <a:pt x="4168335" y="139700"/>
                </a:moveTo>
                <a:lnTo>
                  <a:pt x="4147984" y="139700"/>
                </a:lnTo>
                <a:lnTo>
                  <a:pt x="4148526" y="152400"/>
                </a:lnTo>
                <a:lnTo>
                  <a:pt x="4148567" y="165100"/>
                </a:lnTo>
                <a:lnTo>
                  <a:pt x="4169684" y="165100"/>
                </a:lnTo>
                <a:lnTo>
                  <a:pt x="4169150" y="152400"/>
                </a:lnTo>
                <a:lnTo>
                  <a:pt x="4168335" y="139700"/>
                </a:lnTo>
                <a:close/>
              </a:path>
              <a:path w="4177029" h="6032500">
                <a:moveTo>
                  <a:pt x="4169142" y="88900"/>
                </a:moveTo>
                <a:lnTo>
                  <a:pt x="4146741" y="88900"/>
                </a:lnTo>
                <a:lnTo>
                  <a:pt x="4146349" y="101600"/>
                </a:lnTo>
                <a:lnTo>
                  <a:pt x="4147332" y="114300"/>
                </a:lnTo>
                <a:lnTo>
                  <a:pt x="4148586" y="114300"/>
                </a:lnTo>
                <a:lnTo>
                  <a:pt x="4149008" y="127000"/>
                </a:lnTo>
                <a:lnTo>
                  <a:pt x="4148098" y="139700"/>
                </a:lnTo>
                <a:lnTo>
                  <a:pt x="4167913" y="139700"/>
                </a:lnTo>
                <a:lnTo>
                  <a:pt x="4167981" y="127000"/>
                </a:lnTo>
                <a:lnTo>
                  <a:pt x="4168167" y="114300"/>
                </a:lnTo>
                <a:lnTo>
                  <a:pt x="4168443" y="101600"/>
                </a:lnTo>
                <a:lnTo>
                  <a:pt x="4168782" y="101600"/>
                </a:lnTo>
                <a:lnTo>
                  <a:pt x="4169142" y="88900"/>
                </a:lnTo>
                <a:close/>
              </a:path>
              <a:path w="4177029" h="6032500">
                <a:moveTo>
                  <a:pt x="28503" y="70001"/>
                </a:moveTo>
                <a:lnTo>
                  <a:pt x="26756" y="76200"/>
                </a:lnTo>
                <a:lnTo>
                  <a:pt x="6704" y="76200"/>
                </a:lnTo>
                <a:lnTo>
                  <a:pt x="9742" y="88900"/>
                </a:lnTo>
                <a:lnTo>
                  <a:pt x="8295" y="88900"/>
                </a:lnTo>
                <a:lnTo>
                  <a:pt x="7040" y="101600"/>
                </a:lnTo>
                <a:lnTo>
                  <a:pt x="8054" y="114300"/>
                </a:lnTo>
                <a:lnTo>
                  <a:pt x="7571" y="114300"/>
                </a:lnTo>
                <a:lnTo>
                  <a:pt x="7137" y="127000"/>
                </a:lnTo>
                <a:lnTo>
                  <a:pt x="29585" y="127000"/>
                </a:lnTo>
                <a:lnTo>
                  <a:pt x="29226" y="114300"/>
                </a:lnTo>
                <a:lnTo>
                  <a:pt x="28261" y="101600"/>
                </a:lnTo>
                <a:lnTo>
                  <a:pt x="27779" y="101600"/>
                </a:lnTo>
                <a:lnTo>
                  <a:pt x="27779" y="88900"/>
                </a:lnTo>
                <a:lnTo>
                  <a:pt x="30286" y="76200"/>
                </a:lnTo>
                <a:lnTo>
                  <a:pt x="28503" y="70001"/>
                </a:lnTo>
                <a:close/>
              </a:path>
              <a:path w="4177029" h="6032500">
                <a:moveTo>
                  <a:pt x="4169650" y="63500"/>
                </a:moveTo>
                <a:lnTo>
                  <a:pt x="4166010" y="76200"/>
                </a:lnTo>
                <a:lnTo>
                  <a:pt x="4146453" y="76200"/>
                </a:lnTo>
                <a:lnTo>
                  <a:pt x="4148719" y="88900"/>
                </a:lnTo>
                <a:lnTo>
                  <a:pt x="4169415" y="88900"/>
                </a:lnTo>
                <a:lnTo>
                  <a:pt x="4169589" y="76200"/>
                </a:lnTo>
                <a:lnTo>
                  <a:pt x="4149996" y="76200"/>
                </a:lnTo>
                <a:lnTo>
                  <a:pt x="4148221" y="70005"/>
                </a:lnTo>
                <a:lnTo>
                  <a:pt x="4169618" y="70005"/>
                </a:lnTo>
                <a:lnTo>
                  <a:pt x="4169650" y="63500"/>
                </a:lnTo>
                <a:close/>
              </a:path>
              <a:path w="4177029" h="6032500">
                <a:moveTo>
                  <a:pt x="8797" y="69596"/>
                </a:moveTo>
                <a:lnTo>
                  <a:pt x="6897" y="76200"/>
                </a:lnTo>
                <a:lnTo>
                  <a:pt x="10700" y="76200"/>
                </a:lnTo>
                <a:lnTo>
                  <a:pt x="8797" y="69596"/>
                </a:lnTo>
                <a:close/>
              </a:path>
              <a:path w="4177029" h="6032500">
                <a:moveTo>
                  <a:pt x="26632" y="63500"/>
                </a:moveTo>
                <a:lnTo>
                  <a:pt x="10551" y="63500"/>
                </a:lnTo>
                <a:lnTo>
                  <a:pt x="8797" y="69596"/>
                </a:lnTo>
                <a:lnTo>
                  <a:pt x="10700" y="76200"/>
                </a:lnTo>
                <a:lnTo>
                  <a:pt x="26756" y="76200"/>
                </a:lnTo>
                <a:lnTo>
                  <a:pt x="28502" y="70005"/>
                </a:lnTo>
                <a:lnTo>
                  <a:pt x="26632" y="63500"/>
                </a:lnTo>
                <a:close/>
              </a:path>
              <a:path w="4177029" h="6032500">
                <a:moveTo>
                  <a:pt x="4169650" y="63500"/>
                </a:moveTo>
                <a:lnTo>
                  <a:pt x="4150077" y="63500"/>
                </a:lnTo>
                <a:lnTo>
                  <a:pt x="4148221" y="70005"/>
                </a:lnTo>
                <a:lnTo>
                  <a:pt x="4149996" y="76200"/>
                </a:lnTo>
                <a:lnTo>
                  <a:pt x="4166010" y="76200"/>
                </a:lnTo>
                <a:lnTo>
                  <a:pt x="4169650" y="63500"/>
                </a:lnTo>
                <a:close/>
              </a:path>
              <a:path w="4177029" h="6032500">
                <a:moveTo>
                  <a:pt x="4140234" y="25400"/>
                </a:moveTo>
                <a:lnTo>
                  <a:pt x="4139749" y="25400"/>
                </a:lnTo>
                <a:lnTo>
                  <a:pt x="4140781" y="38100"/>
                </a:lnTo>
                <a:lnTo>
                  <a:pt x="4143053" y="50800"/>
                </a:lnTo>
                <a:lnTo>
                  <a:pt x="4145324" y="50800"/>
                </a:lnTo>
                <a:lnTo>
                  <a:pt x="4146356" y="63500"/>
                </a:lnTo>
                <a:lnTo>
                  <a:pt x="4148221" y="70005"/>
                </a:lnTo>
                <a:lnTo>
                  <a:pt x="4150077" y="63500"/>
                </a:lnTo>
                <a:lnTo>
                  <a:pt x="4169650" y="63500"/>
                </a:lnTo>
                <a:lnTo>
                  <a:pt x="4170742" y="50800"/>
                </a:lnTo>
                <a:lnTo>
                  <a:pt x="4173146" y="38100"/>
                </a:lnTo>
                <a:lnTo>
                  <a:pt x="4142171" y="38100"/>
                </a:lnTo>
                <a:lnTo>
                  <a:pt x="4140234" y="25400"/>
                </a:lnTo>
                <a:close/>
              </a:path>
              <a:path w="4177029" h="6032500">
                <a:moveTo>
                  <a:pt x="30335" y="63500"/>
                </a:moveTo>
                <a:lnTo>
                  <a:pt x="26632" y="63500"/>
                </a:lnTo>
                <a:lnTo>
                  <a:pt x="28503" y="70001"/>
                </a:lnTo>
                <a:lnTo>
                  <a:pt x="30335" y="63500"/>
                </a:lnTo>
                <a:close/>
              </a:path>
              <a:path w="4177029" h="6032500">
                <a:moveTo>
                  <a:pt x="31316" y="50800"/>
                </a:moveTo>
                <a:lnTo>
                  <a:pt x="5940" y="50800"/>
                </a:lnTo>
                <a:lnTo>
                  <a:pt x="7040" y="63500"/>
                </a:lnTo>
                <a:lnTo>
                  <a:pt x="8797" y="69596"/>
                </a:lnTo>
                <a:lnTo>
                  <a:pt x="10551" y="63500"/>
                </a:lnTo>
                <a:lnTo>
                  <a:pt x="30335" y="63500"/>
                </a:lnTo>
                <a:lnTo>
                  <a:pt x="31316" y="50800"/>
                </a:lnTo>
                <a:close/>
              </a:path>
              <a:path w="4177029" h="6032500">
                <a:moveTo>
                  <a:pt x="3785" y="15431"/>
                </a:moveTo>
                <a:lnTo>
                  <a:pt x="1120" y="25400"/>
                </a:lnTo>
                <a:lnTo>
                  <a:pt x="0" y="25400"/>
                </a:lnTo>
                <a:lnTo>
                  <a:pt x="1100" y="38100"/>
                </a:lnTo>
                <a:lnTo>
                  <a:pt x="3520" y="50800"/>
                </a:lnTo>
                <a:lnTo>
                  <a:pt x="33663" y="50800"/>
                </a:lnTo>
                <a:lnTo>
                  <a:pt x="36046" y="38100"/>
                </a:lnTo>
                <a:lnTo>
                  <a:pt x="5935" y="38100"/>
                </a:lnTo>
                <a:lnTo>
                  <a:pt x="3135" y="25400"/>
                </a:lnTo>
                <a:lnTo>
                  <a:pt x="3785" y="15431"/>
                </a:lnTo>
                <a:close/>
              </a:path>
              <a:path w="4177029" h="6032500">
                <a:moveTo>
                  <a:pt x="32560" y="12700"/>
                </a:moveTo>
                <a:lnTo>
                  <a:pt x="4515" y="12700"/>
                </a:lnTo>
                <a:lnTo>
                  <a:pt x="3785" y="15431"/>
                </a:lnTo>
                <a:lnTo>
                  <a:pt x="3135" y="25400"/>
                </a:lnTo>
                <a:lnTo>
                  <a:pt x="5935" y="38100"/>
                </a:lnTo>
                <a:lnTo>
                  <a:pt x="36046" y="38100"/>
                </a:lnTo>
                <a:lnTo>
                  <a:pt x="37136" y="25400"/>
                </a:lnTo>
                <a:lnTo>
                  <a:pt x="36007" y="25400"/>
                </a:lnTo>
                <a:lnTo>
                  <a:pt x="32560" y="12700"/>
                </a:lnTo>
                <a:close/>
              </a:path>
              <a:path w="4177029" h="6032500">
                <a:moveTo>
                  <a:pt x="58556" y="25400"/>
                </a:moveTo>
                <a:lnTo>
                  <a:pt x="37136" y="25400"/>
                </a:lnTo>
                <a:lnTo>
                  <a:pt x="36046" y="38100"/>
                </a:lnTo>
                <a:lnTo>
                  <a:pt x="64143" y="38100"/>
                </a:lnTo>
                <a:lnTo>
                  <a:pt x="64528" y="37324"/>
                </a:lnTo>
                <a:lnTo>
                  <a:pt x="58556" y="25400"/>
                </a:lnTo>
                <a:close/>
              </a:path>
              <a:path w="4177029" h="6032500">
                <a:moveTo>
                  <a:pt x="329148" y="25400"/>
                </a:moveTo>
                <a:lnTo>
                  <a:pt x="70450" y="25400"/>
                </a:lnTo>
                <a:lnTo>
                  <a:pt x="64528" y="37324"/>
                </a:lnTo>
                <a:lnTo>
                  <a:pt x="64917" y="38100"/>
                </a:lnTo>
                <a:lnTo>
                  <a:pt x="333660" y="38100"/>
                </a:lnTo>
                <a:lnTo>
                  <a:pt x="334634" y="36409"/>
                </a:lnTo>
                <a:lnTo>
                  <a:pt x="329148" y="25400"/>
                </a:lnTo>
                <a:close/>
              </a:path>
              <a:path w="4177029" h="6032500">
                <a:moveTo>
                  <a:pt x="597795" y="25400"/>
                </a:moveTo>
                <a:lnTo>
                  <a:pt x="340977" y="25400"/>
                </a:lnTo>
                <a:lnTo>
                  <a:pt x="334831" y="36067"/>
                </a:lnTo>
                <a:lnTo>
                  <a:pt x="334713" y="36568"/>
                </a:lnTo>
                <a:lnTo>
                  <a:pt x="335476" y="38100"/>
                </a:lnTo>
                <a:lnTo>
                  <a:pt x="602795" y="38100"/>
                </a:lnTo>
                <a:lnTo>
                  <a:pt x="604070" y="36067"/>
                </a:lnTo>
                <a:lnTo>
                  <a:pt x="597795" y="25400"/>
                </a:lnTo>
                <a:close/>
              </a:path>
              <a:path w="4177029" h="6032500">
                <a:moveTo>
                  <a:pt x="710873" y="25400"/>
                </a:moveTo>
                <a:lnTo>
                  <a:pt x="610764" y="25400"/>
                </a:lnTo>
                <a:lnTo>
                  <a:pt x="604071" y="36068"/>
                </a:lnTo>
                <a:lnTo>
                  <a:pt x="605266" y="38100"/>
                </a:lnTo>
                <a:lnTo>
                  <a:pt x="692184" y="38100"/>
                </a:lnTo>
                <a:lnTo>
                  <a:pt x="710873" y="25400"/>
                </a:lnTo>
                <a:close/>
              </a:path>
              <a:path w="4177029" h="6032500">
                <a:moveTo>
                  <a:pt x="868794" y="25400"/>
                </a:moveTo>
                <a:lnTo>
                  <a:pt x="710873" y="25400"/>
                </a:lnTo>
                <a:lnTo>
                  <a:pt x="724288" y="38100"/>
                </a:lnTo>
                <a:lnTo>
                  <a:pt x="872255" y="38100"/>
                </a:lnTo>
                <a:lnTo>
                  <a:pt x="873759" y="35363"/>
                </a:lnTo>
                <a:lnTo>
                  <a:pt x="868794" y="25400"/>
                </a:lnTo>
                <a:close/>
              </a:path>
              <a:path w="4177029" h="6032500">
                <a:moveTo>
                  <a:pt x="1137441" y="25400"/>
                </a:moveTo>
                <a:lnTo>
                  <a:pt x="879236" y="25400"/>
                </a:lnTo>
                <a:lnTo>
                  <a:pt x="873759" y="35363"/>
                </a:lnTo>
                <a:lnTo>
                  <a:pt x="875122" y="38100"/>
                </a:lnTo>
                <a:lnTo>
                  <a:pt x="1142441" y="38100"/>
                </a:lnTo>
                <a:lnTo>
                  <a:pt x="1143716" y="36067"/>
                </a:lnTo>
                <a:lnTo>
                  <a:pt x="1137441" y="25400"/>
                </a:lnTo>
                <a:close/>
              </a:path>
              <a:path w="4177029" h="6032500">
                <a:moveTo>
                  <a:pt x="1250519" y="25400"/>
                </a:moveTo>
                <a:lnTo>
                  <a:pt x="1150410" y="25400"/>
                </a:lnTo>
                <a:lnTo>
                  <a:pt x="1143717" y="36068"/>
                </a:lnTo>
                <a:lnTo>
                  <a:pt x="1144912" y="38100"/>
                </a:lnTo>
                <a:lnTo>
                  <a:pt x="1231830" y="38100"/>
                </a:lnTo>
                <a:lnTo>
                  <a:pt x="1250519" y="25400"/>
                </a:lnTo>
                <a:close/>
              </a:path>
              <a:path w="4177029" h="6032500">
                <a:moveTo>
                  <a:pt x="1408440" y="25400"/>
                </a:moveTo>
                <a:lnTo>
                  <a:pt x="1250519" y="25400"/>
                </a:lnTo>
                <a:lnTo>
                  <a:pt x="1263934" y="38100"/>
                </a:lnTo>
                <a:lnTo>
                  <a:pt x="1411900" y="38100"/>
                </a:lnTo>
                <a:lnTo>
                  <a:pt x="1413405" y="35363"/>
                </a:lnTo>
                <a:lnTo>
                  <a:pt x="1408440" y="25400"/>
                </a:lnTo>
                <a:close/>
              </a:path>
              <a:path w="4177029" h="6032500">
                <a:moveTo>
                  <a:pt x="1677494" y="25400"/>
                </a:moveTo>
                <a:lnTo>
                  <a:pt x="1418882" y="25400"/>
                </a:lnTo>
                <a:lnTo>
                  <a:pt x="1413405" y="35363"/>
                </a:lnTo>
                <a:lnTo>
                  <a:pt x="1414768" y="38100"/>
                </a:lnTo>
                <a:lnTo>
                  <a:pt x="1682087" y="38100"/>
                </a:lnTo>
                <a:lnTo>
                  <a:pt x="1683047" y="36568"/>
                </a:lnTo>
                <a:lnTo>
                  <a:pt x="1683008" y="36409"/>
                </a:lnTo>
                <a:lnTo>
                  <a:pt x="1677494" y="25400"/>
                </a:lnTo>
                <a:close/>
              </a:path>
              <a:path w="4177029" h="6032500">
                <a:moveTo>
                  <a:pt x="1946910" y="25400"/>
                </a:moveTo>
                <a:lnTo>
                  <a:pt x="1690056" y="25400"/>
                </a:lnTo>
                <a:lnTo>
                  <a:pt x="1683147" y="36409"/>
                </a:lnTo>
                <a:lnTo>
                  <a:pt x="1683087" y="36568"/>
                </a:lnTo>
                <a:lnTo>
                  <a:pt x="1683854" y="38100"/>
                </a:lnTo>
                <a:lnTo>
                  <a:pt x="1952598" y="38100"/>
                </a:lnTo>
                <a:lnTo>
                  <a:pt x="1953480" y="36568"/>
                </a:lnTo>
                <a:lnTo>
                  <a:pt x="1946910" y="25400"/>
                </a:lnTo>
                <a:close/>
              </a:path>
              <a:path w="4177029" h="6032500">
                <a:moveTo>
                  <a:pt x="2059988" y="25400"/>
                </a:moveTo>
                <a:lnTo>
                  <a:pt x="1959915" y="25400"/>
                </a:lnTo>
                <a:lnTo>
                  <a:pt x="1953480" y="36568"/>
                </a:lnTo>
                <a:lnTo>
                  <a:pt x="1954381" y="38100"/>
                </a:lnTo>
                <a:lnTo>
                  <a:pt x="2041298" y="38100"/>
                </a:lnTo>
                <a:lnTo>
                  <a:pt x="2059988" y="25400"/>
                </a:lnTo>
                <a:close/>
              </a:path>
              <a:path w="4177029" h="6032500">
                <a:moveTo>
                  <a:pt x="2217909" y="25400"/>
                </a:moveTo>
                <a:lnTo>
                  <a:pt x="2059988" y="25400"/>
                </a:lnTo>
                <a:lnTo>
                  <a:pt x="2073403" y="38100"/>
                </a:lnTo>
                <a:lnTo>
                  <a:pt x="2221369" y="38100"/>
                </a:lnTo>
                <a:lnTo>
                  <a:pt x="2222873" y="35363"/>
                </a:lnTo>
                <a:lnTo>
                  <a:pt x="2217909" y="25400"/>
                </a:lnTo>
                <a:close/>
              </a:path>
              <a:path w="4177029" h="6032500">
                <a:moveTo>
                  <a:pt x="2486555" y="25400"/>
                </a:moveTo>
                <a:lnTo>
                  <a:pt x="2228351" y="25400"/>
                </a:lnTo>
                <a:lnTo>
                  <a:pt x="2222873" y="35363"/>
                </a:lnTo>
                <a:lnTo>
                  <a:pt x="2224237" y="38100"/>
                </a:lnTo>
                <a:lnTo>
                  <a:pt x="2491557" y="38100"/>
                </a:lnTo>
                <a:lnTo>
                  <a:pt x="2492831" y="36067"/>
                </a:lnTo>
                <a:lnTo>
                  <a:pt x="2486555" y="25400"/>
                </a:lnTo>
                <a:close/>
              </a:path>
              <a:path w="4177029" h="6032500">
                <a:moveTo>
                  <a:pt x="2599634" y="25400"/>
                </a:moveTo>
                <a:lnTo>
                  <a:pt x="2499525" y="25400"/>
                </a:lnTo>
                <a:lnTo>
                  <a:pt x="2492831" y="36068"/>
                </a:lnTo>
                <a:lnTo>
                  <a:pt x="2494027" y="38100"/>
                </a:lnTo>
                <a:lnTo>
                  <a:pt x="2580944" y="38100"/>
                </a:lnTo>
                <a:lnTo>
                  <a:pt x="2599634" y="25400"/>
                </a:lnTo>
                <a:close/>
              </a:path>
              <a:path w="4177029" h="6032500">
                <a:moveTo>
                  <a:pt x="2757555" y="25400"/>
                </a:moveTo>
                <a:lnTo>
                  <a:pt x="2599634" y="25400"/>
                </a:lnTo>
                <a:lnTo>
                  <a:pt x="2613048" y="38100"/>
                </a:lnTo>
                <a:lnTo>
                  <a:pt x="2761015" y="38100"/>
                </a:lnTo>
                <a:lnTo>
                  <a:pt x="2762519" y="35363"/>
                </a:lnTo>
                <a:lnTo>
                  <a:pt x="2757555" y="25400"/>
                </a:lnTo>
                <a:close/>
              </a:path>
              <a:path w="4177029" h="6032500">
                <a:moveTo>
                  <a:pt x="3026202" y="25400"/>
                </a:moveTo>
                <a:lnTo>
                  <a:pt x="2767997" y="25400"/>
                </a:lnTo>
                <a:lnTo>
                  <a:pt x="2762519" y="35363"/>
                </a:lnTo>
                <a:lnTo>
                  <a:pt x="2763883" y="38100"/>
                </a:lnTo>
                <a:lnTo>
                  <a:pt x="3031202" y="38100"/>
                </a:lnTo>
                <a:lnTo>
                  <a:pt x="3032477" y="36067"/>
                </a:lnTo>
                <a:lnTo>
                  <a:pt x="3026202" y="25400"/>
                </a:lnTo>
                <a:close/>
              </a:path>
              <a:path w="4177029" h="6032500">
                <a:moveTo>
                  <a:pt x="3139279" y="25400"/>
                </a:moveTo>
                <a:lnTo>
                  <a:pt x="3039171" y="25400"/>
                </a:lnTo>
                <a:lnTo>
                  <a:pt x="3032477" y="36068"/>
                </a:lnTo>
                <a:lnTo>
                  <a:pt x="3033673" y="38100"/>
                </a:lnTo>
                <a:lnTo>
                  <a:pt x="3120590" y="38100"/>
                </a:lnTo>
                <a:lnTo>
                  <a:pt x="3139279" y="25400"/>
                </a:lnTo>
                <a:close/>
              </a:path>
              <a:path w="4177029" h="6032500">
                <a:moveTo>
                  <a:pt x="3297201" y="25400"/>
                </a:moveTo>
                <a:lnTo>
                  <a:pt x="3139279" y="25400"/>
                </a:lnTo>
                <a:lnTo>
                  <a:pt x="3152694" y="38100"/>
                </a:lnTo>
                <a:lnTo>
                  <a:pt x="3300661" y="38100"/>
                </a:lnTo>
                <a:lnTo>
                  <a:pt x="3302165" y="35363"/>
                </a:lnTo>
                <a:lnTo>
                  <a:pt x="3297201" y="25400"/>
                </a:lnTo>
                <a:close/>
              </a:path>
              <a:path w="4177029" h="6032500">
                <a:moveTo>
                  <a:pt x="3566255" y="25400"/>
                </a:moveTo>
                <a:lnTo>
                  <a:pt x="3307643" y="25400"/>
                </a:lnTo>
                <a:lnTo>
                  <a:pt x="3302165" y="35363"/>
                </a:lnTo>
                <a:lnTo>
                  <a:pt x="3303529" y="38100"/>
                </a:lnTo>
                <a:lnTo>
                  <a:pt x="3570848" y="38100"/>
                </a:lnTo>
                <a:lnTo>
                  <a:pt x="3571809" y="36568"/>
                </a:lnTo>
                <a:lnTo>
                  <a:pt x="3571769" y="36409"/>
                </a:lnTo>
                <a:lnTo>
                  <a:pt x="3566255" y="25400"/>
                </a:lnTo>
                <a:close/>
              </a:path>
              <a:path w="4177029" h="6032500">
                <a:moveTo>
                  <a:pt x="3835671" y="25400"/>
                </a:moveTo>
                <a:lnTo>
                  <a:pt x="3578817" y="25400"/>
                </a:lnTo>
                <a:lnTo>
                  <a:pt x="3571909" y="36409"/>
                </a:lnTo>
                <a:lnTo>
                  <a:pt x="3571849" y="36568"/>
                </a:lnTo>
                <a:lnTo>
                  <a:pt x="3572616" y="38100"/>
                </a:lnTo>
                <a:lnTo>
                  <a:pt x="3841358" y="38100"/>
                </a:lnTo>
                <a:lnTo>
                  <a:pt x="3842241" y="36568"/>
                </a:lnTo>
                <a:lnTo>
                  <a:pt x="3835671" y="25400"/>
                </a:lnTo>
                <a:close/>
              </a:path>
              <a:path w="4177029" h="6032500">
                <a:moveTo>
                  <a:pt x="3948748" y="25400"/>
                </a:moveTo>
                <a:lnTo>
                  <a:pt x="3848675" y="25400"/>
                </a:lnTo>
                <a:lnTo>
                  <a:pt x="3842241" y="36568"/>
                </a:lnTo>
                <a:lnTo>
                  <a:pt x="3843141" y="38100"/>
                </a:lnTo>
                <a:lnTo>
                  <a:pt x="3930059" y="38100"/>
                </a:lnTo>
                <a:lnTo>
                  <a:pt x="3948748" y="25400"/>
                </a:lnTo>
                <a:close/>
              </a:path>
              <a:path w="4177029" h="6032500">
                <a:moveTo>
                  <a:pt x="4106907" y="25400"/>
                </a:moveTo>
                <a:lnTo>
                  <a:pt x="3948748" y="25400"/>
                </a:lnTo>
                <a:lnTo>
                  <a:pt x="3962163" y="38100"/>
                </a:lnTo>
                <a:lnTo>
                  <a:pt x="4110130" y="38100"/>
                </a:lnTo>
                <a:lnTo>
                  <a:pt x="4111923" y="34837"/>
                </a:lnTo>
                <a:lnTo>
                  <a:pt x="4106907" y="25400"/>
                </a:lnTo>
                <a:close/>
              </a:path>
              <a:path w="4177029" h="6032500">
                <a:moveTo>
                  <a:pt x="4139749" y="25400"/>
                </a:moveTo>
                <a:lnTo>
                  <a:pt x="4117111" y="25400"/>
                </a:lnTo>
                <a:lnTo>
                  <a:pt x="4111923" y="34837"/>
                </a:lnTo>
                <a:lnTo>
                  <a:pt x="4113658" y="38100"/>
                </a:lnTo>
                <a:lnTo>
                  <a:pt x="4140781" y="38100"/>
                </a:lnTo>
                <a:lnTo>
                  <a:pt x="4139749" y="25400"/>
                </a:lnTo>
                <a:close/>
              </a:path>
              <a:path w="4177029" h="6032500">
                <a:moveTo>
                  <a:pt x="4140234" y="25400"/>
                </a:moveTo>
                <a:lnTo>
                  <a:pt x="4142171" y="38100"/>
                </a:lnTo>
                <a:lnTo>
                  <a:pt x="4158123" y="38100"/>
                </a:lnTo>
                <a:lnTo>
                  <a:pt x="4140234" y="25400"/>
                </a:lnTo>
                <a:close/>
              </a:path>
              <a:path w="4177029" h="6032500">
                <a:moveTo>
                  <a:pt x="4173568" y="21907"/>
                </a:moveTo>
                <a:lnTo>
                  <a:pt x="4174891" y="25400"/>
                </a:lnTo>
                <a:lnTo>
                  <a:pt x="4140234" y="25400"/>
                </a:lnTo>
                <a:lnTo>
                  <a:pt x="4158123" y="38100"/>
                </a:lnTo>
                <a:lnTo>
                  <a:pt x="4174225" y="38100"/>
                </a:lnTo>
                <a:lnTo>
                  <a:pt x="4176030" y="25400"/>
                </a:lnTo>
                <a:lnTo>
                  <a:pt x="4173568" y="21907"/>
                </a:lnTo>
                <a:close/>
              </a:path>
              <a:path w="4177029" h="6032500">
                <a:moveTo>
                  <a:pt x="4176643" y="25400"/>
                </a:moveTo>
                <a:lnTo>
                  <a:pt x="4176030" y="25400"/>
                </a:lnTo>
                <a:lnTo>
                  <a:pt x="4174225" y="38100"/>
                </a:lnTo>
                <a:lnTo>
                  <a:pt x="4175551" y="38100"/>
                </a:lnTo>
                <a:lnTo>
                  <a:pt x="4176643" y="25400"/>
                </a:lnTo>
                <a:close/>
              </a:path>
              <a:path w="4177029" h="6032500">
                <a:moveTo>
                  <a:pt x="70450" y="25400"/>
                </a:moveTo>
                <a:lnTo>
                  <a:pt x="58556" y="25400"/>
                </a:lnTo>
                <a:lnTo>
                  <a:pt x="64528" y="37324"/>
                </a:lnTo>
                <a:lnTo>
                  <a:pt x="70450" y="25400"/>
                </a:lnTo>
                <a:close/>
              </a:path>
              <a:path w="4177029" h="6032500">
                <a:moveTo>
                  <a:pt x="1959915" y="25400"/>
                </a:moveTo>
                <a:lnTo>
                  <a:pt x="1946910" y="25400"/>
                </a:lnTo>
                <a:lnTo>
                  <a:pt x="1953480" y="36568"/>
                </a:lnTo>
                <a:lnTo>
                  <a:pt x="1959915" y="25400"/>
                </a:lnTo>
                <a:close/>
              </a:path>
              <a:path w="4177029" h="6032500">
                <a:moveTo>
                  <a:pt x="3848675" y="25400"/>
                </a:moveTo>
                <a:lnTo>
                  <a:pt x="3835671" y="25400"/>
                </a:lnTo>
                <a:lnTo>
                  <a:pt x="3842241" y="36568"/>
                </a:lnTo>
                <a:lnTo>
                  <a:pt x="3848675" y="25400"/>
                </a:lnTo>
                <a:close/>
              </a:path>
              <a:path w="4177029" h="6032500">
                <a:moveTo>
                  <a:pt x="3578817" y="25400"/>
                </a:moveTo>
                <a:lnTo>
                  <a:pt x="3566255" y="25400"/>
                </a:lnTo>
                <a:lnTo>
                  <a:pt x="3571831" y="36533"/>
                </a:lnTo>
                <a:lnTo>
                  <a:pt x="3578817" y="25400"/>
                </a:lnTo>
                <a:close/>
              </a:path>
              <a:path w="4177029" h="6032500">
                <a:moveTo>
                  <a:pt x="1690056" y="25400"/>
                </a:moveTo>
                <a:lnTo>
                  <a:pt x="1677494" y="25400"/>
                </a:lnTo>
                <a:lnTo>
                  <a:pt x="1683070" y="36533"/>
                </a:lnTo>
                <a:lnTo>
                  <a:pt x="1690056" y="25400"/>
                </a:lnTo>
                <a:close/>
              </a:path>
              <a:path w="4177029" h="6032500">
                <a:moveTo>
                  <a:pt x="340977" y="25400"/>
                </a:moveTo>
                <a:lnTo>
                  <a:pt x="329148" y="25400"/>
                </a:lnTo>
                <a:lnTo>
                  <a:pt x="334634" y="36409"/>
                </a:lnTo>
                <a:lnTo>
                  <a:pt x="340977" y="25400"/>
                </a:lnTo>
                <a:close/>
              </a:path>
              <a:path w="4177029" h="6032500">
                <a:moveTo>
                  <a:pt x="2499525" y="25400"/>
                </a:moveTo>
                <a:lnTo>
                  <a:pt x="2486555" y="25400"/>
                </a:lnTo>
                <a:lnTo>
                  <a:pt x="2492831" y="36068"/>
                </a:lnTo>
                <a:lnTo>
                  <a:pt x="2499525" y="25400"/>
                </a:lnTo>
                <a:close/>
              </a:path>
              <a:path w="4177029" h="6032500">
                <a:moveTo>
                  <a:pt x="3039171" y="25400"/>
                </a:moveTo>
                <a:lnTo>
                  <a:pt x="3026202" y="25400"/>
                </a:lnTo>
                <a:lnTo>
                  <a:pt x="3032477" y="36068"/>
                </a:lnTo>
                <a:lnTo>
                  <a:pt x="3039171" y="25400"/>
                </a:lnTo>
                <a:close/>
              </a:path>
              <a:path w="4177029" h="6032500">
                <a:moveTo>
                  <a:pt x="610764" y="25400"/>
                </a:moveTo>
                <a:lnTo>
                  <a:pt x="597795" y="25400"/>
                </a:lnTo>
                <a:lnTo>
                  <a:pt x="604070" y="36067"/>
                </a:lnTo>
                <a:lnTo>
                  <a:pt x="610764" y="25400"/>
                </a:lnTo>
                <a:close/>
              </a:path>
              <a:path w="4177029" h="6032500">
                <a:moveTo>
                  <a:pt x="1150410" y="25400"/>
                </a:moveTo>
                <a:lnTo>
                  <a:pt x="1137441" y="25400"/>
                </a:lnTo>
                <a:lnTo>
                  <a:pt x="1143716" y="36067"/>
                </a:lnTo>
                <a:lnTo>
                  <a:pt x="1150410" y="25400"/>
                </a:lnTo>
                <a:close/>
              </a:path>
              <a:path w="4177029" h="6032500">
                <a:moveTo>
                  <a:pt x="879236" y="25400"/>
                </a:moveTo>
                <a:lnTo>
                  <a:pt x="868794" y="25400"/>
                </a:lnTo>
                <a:lnTo>
                  <a:pt x="873759" y="35363"/>
                </a:lnTo>
                <a:lnTo>
                  <a:pt x="879236" y="25400"/>
                </a:lnTo>
                <a:close/>
              </a:path>
              <a:path w="4177029" h="6032500">
                <a:moveTo>
                  <a:pt x="1418882" y="25400"/>
                </a:moveTo>
                <a:lnTo>
                  <a:pt x="1408440" y="25400"/>
                </a:lnTo>
                <a:lnTo>
                  <a:pt x="1413405" y="35363"/>
                </a:lnTo>
                <a:lnTo>
                  <a:pt x="1418882" y="25400"/>
                </a:lnTo>
                <a:close/>
              </a:path>
              <a:path w="4177029" h="6032500">
                <a:moveTo>
                  <a:pt x="2228351" y="25400"/>
                </a:moveTo>
                <a:lnTo>
                  <a:pt x="2217909" y="25400"/>
                </a:lnTo>
                <a:lnTo>
                  <a:pt x="2222873" y="35363"/>
                </a:lnTo>
                <a:lnTo>
                  <a:pt x="2228351" y="25400"/>
                </a:lnTo>
                <a:close/>
              </a:path>
              <a:path w="4177029" h="6032500">
                <a:moveTo>
                  <a:pt x="2767997" y="25400"/>
                </a:moveTo>
                <a:lnTo>
                  <a:pt x="2757555" y="25400"/>
                </a:lnTo>
                <a:lnTo>
                  <a:pt x="2762519" y="35363"/>
                </a:lnTo>
                <a:lnTo>
                  <a:pt x="2767997" y="25400"/>
                </a:lnTo>
                <a:close/>
              </a:path>
              <a:path w="4177029" h="6032500">
                <a:moveTo>
                  <a:pt x="3307643" y="25400"/>
                </a:moveTo>
                <a:lnTo>
                  <a:pt x="3297201" y="25400"/>
                </a:lnTo>
                <a:lnTo>
                  <a:pt x="3302165" y="35363"/>
                </a:lnTo>
                <a:lnTo>
                  <a:pt x="3307643" y="25400"/>
                </a:lnTo>
                <a:close/>
              </a:path>
              <a:path w="4177029" h="6032500">
                <a:moveTo>
                  <a:pt x="4117111" y="25400"/>
                </a:moveTo>
                <a:lnTo>
                  <a:pt x="4106907" y="25400"/>
                </a:lnTo>
                <a:lnTo>
                  <a:pt x="4111923" y="34837"/>
                </a:lnTo>
                <a:lnTo>
                  <a:pt x="4117111" y="25400"/>
                </a:lnTo>
                <a:close/>
              </a:path>
              <a:path w="4177029" h="6032500">
                <a:moveTo>
                  <a:pt x="59165" y="12700"/>
                </a:moveTo>
                <a:lnTo>
                  <a:pt x="32560" y="12700"/>
                </a:lnTo>
                <a:lnTo>
                  <a:pt x="36007" y="25400"/>
                </a:lnTo>
                <a:lnTo>
                  <a:pt x="56563" y="25400"/>
                </a:lnTo>
                <a:lnTo>
                  <a:pt x="59165" y="12700"/>
                </a:lnTo>
                <a:close/>
              </a:path>
              <a:path w="4177029" h="6032500">
                <a:moveTo>
                  <a:pt x="70077" y="12700"/>
                </a:moveTo>
                <a:lnTo>
                  <a:pt x="59165" y="12700"/>
                </a:lnTo>
                <a:lnTo>
                  <a:pt x="56563" y="25400"/>
                </a:lnTo>
                <a:lnTo>
                  <a:pt x="72384" y="25400"/>
                </a:lnTo>
                <a:lnTo>
                  <a:pt x="70077" y="12700"/>
                </a:lnTo>
                <a:close/>
              </a:path>
              <a:path w="4177029" h="6032500">
                <a:moveTo>
                  <a:pt x="328903" y="12700"/>
                </a:moveTo>
                <a:lnTo>
                  <a:pt x="70077" y="12700"/>
                </a:lnTo>
                <a:lnTo>
                  <a:pt x="72384" y="25400"/>
                </a:lnTo>
                <a:lnTo>
                  <a:pt x="326982" y="25400"/>
                </a:lnTo>
                <a:lnTo>
                  <a:pt x="328903" y="12700"/>
                </a:lnTo>
                <a:close/>
              </a:path>
              <a:path w="4177029" h="6032500">
                <a:moveTo>
                  <a:pt x="341139" y="12700"/>
                </a:moveTo>
                <a:lnTo>
                  <a:pt x="328903" y="12700"/>
                </a:lnTo>
                <a:lnTo>
                  <a:pt x="326982" y="25400"/>
                </a:lnTo>
                <a:lnTo>
                  <a:pt x="343548" y="25400"/>
                </a:lnTo>
                <a:lnTo>
                  <a:pt x="341139" y="12700"/>
                </a:lnTo>
                <a:close/>
              </a:path>
              <a:path w="4177029" h="6032500">
                <a:moveTo>
                  <a:pt x="598477" y="12700"/>
                </a:moveTo>
                <a:lnTo>
                  <a:pt x="341139" y="12700"/>
                </a:lnTo>
                <a:lnTo>
                  <a:pt x="343548" y="25400"/>
                </a:lnTo>
                <a:lnTo>
                  <a:pt x="595523" y="25400"/>
                </a:lnTo>
                <a:lnTo>
                  <a:pt x="598477" y="12700"/>
                </a:lnTo>
                <a:close/>
              </a:path>
              <a:path w="4177029" h="6032500">
                <a:moveTo>
                  <a:pt x="610128" y="12700"/>
                </a:moveTo>
                <a:lnTo>
                  <a:pt x="598477" y="12700"/>
                </a:lnTo>
                <a:lnTo>
                  <a:pt x="595523" y="25400"/>
                </a:lnTo>
                <a:lnTo>
                  <a:pt x="612997" y="25400"/>
                </a:lnTo>
                <a:lnTo>
                  <a:pt x="610128" y="12700"/>
                </a:lnTo>
                <a:close/>
              </a:path>
              <a:path w="4177029" h="6032500">
                <a:moveTo>
                  <a:pt x="868549" y="12700"/>
                </a:moveTo>
                <a:lnTo>
                  <a:pt x="610128" y="12700"/>
                </a:lnTo>
                <a:lnTo>
                  <a:pt x="612997" y="25400"/>
                </a:lnTo>
                <a:lnTo>
                  <a:pt x="866628" y="25400"/>
                </a:lnTo>
                <a:lnTo>
                  <a:pt x="868549" y="12700"/>
                </a:lnTo>
                <a:close/>
              </a:path>
              <a:path w="4177029" h="6032500">
                <a:moveTo>
                  <a:pt x="879754" y="12700"/>
                </a:moveTo>
                <a:lnTo>
                  <a:pt x="868549" y="12700"/>
                </a:lnTo>
                <a:lnTo>
                  <a:pt x="866628" y="25400"/>
                </a:lnTo>
                <a:lnTo>
                  <a:pt x="881838" y="25400"/>
                </a:lnTo>
                <a:lnTo>
                  <a:pt x="879754" y="12700"/>
                </a:lnTo>
                <a:close/>
              </a:path>
              <a:path w="4177029" h="6032500">
                <a:moveTo>
                  <a:pt x="1138123" y="12700"/>
                </a:moveTo>
                <a:lnTo>
                  <a:pt x="879754" y="12700"/>
                </a:lnTo>
                <a:lnTo>
                  <a:pt x="881838" y="25400"/>
                </a:lnTo>
                <a:lnTo>
                  <a:pt x="1135169" y="25400"/>
                </a:lnTo>
                <a:lnTo>
                  <a:pt x="1138123" y="12700"/>
                </a:lnTo>
                <a:close/>
              </a:path>
              <a:path w="4177029" h="6032500">
                <a:moveTo>
                  <a:pt x="1149774" y="12700"/>
                </a:moveTo>
                <a:lnTo>
                  <a:pt x="1138123" y="12700"/>
                </a:lnTo>
                <a:lnTo>
                  <a:pt x="1135169" y="25400"/>
                </a:lnTo>
                <a:lnTo>
                  <a:pt x="1152642" y="25400"/>
                </a:lnTo>
                <a:lnTo>
                  <a:pt x="1149774" y="12700"/>
                </a:lnTo>
                <a:close/>
              </a:path>
              <a:path w="4177029" h="6032500">
                <a:moveTo>
                  <a:pt x="1408195" y="12700"/>
                </a:moveTo>
                <a:lnTo>
                  <a:pt x="1149774" y="12700"/>
                </a:lnTo>
                <a:lnTo>
                  <a:pt x="1152642" y="25400"/>
                </a:lnTo>
                <a:lnTo>
                  <a:pt x="1406274" y="25400"/>
                </a:lnTo>
                <a:lnTo>
                  <a:pt x="1408195" y="12700"/>
                </a:lnTo>
                <a:close/>
              </a:path>
              <a:path w="4177029" h="6032500">
                <a:moveTo>
                  <a:pt x="1419400" y="12700"/>
                </a:moveTo>
                <a:lnTo>
                  <a:pt x="1408195" y="12700"/>
                </a:lnTo>
                <a:lnTo>
                  <a:pt x="1406274" y="25400"/>
                </a:lnTo>
                <a:lnTo>
                  <a:pt x="1421484" y="25400"/>
                </a:lnTo>
                <a:lnTo>
                  <a:pt x="1419400" y="12700"/>
                </a:lnTo>
                <a:close/>
              </a:path>
              <a:path w="4177029" h="6032500">
                <a:moveTo>
                  <a:pt x="1678103" y="12700"/>
                </a:moveTo>
                <a:lnTo>
                  <a:pt x="1419400" y="12700"/>
                </a:lnTo>
                <a:lnTo>
                  <a:pt x="1421484" y="25400"/>
                </a:lnTo>
                <a:lnTo>
                  <a:pt x="1675501" y="25400"/>
                </a:lnTo>
                <a:lnTo>
                  <a:pt x="1678103" y="12700"/>
                </a:lnTo>
                <a:close/>
              </a:path>
              <a:path w="4177029" h="6032500">
                <a:moveTo>
                  <a:pt x="1689420" y="12700"/>
                </a:moveTo>
                <a:lnTo>
                  <a:pt x="1678103" y="12700"/>
                </a:lnTo>
                <a:lnTo>
                  <a:pt x="1675501" y="25400"/>
                </a:lnTo>
                <a:lnTo>
                  <a:pt x="1692288" y="25400"/>
                </a:lnTo>
                <a:lnTo>
                  <a:pt x="1689420" y="12700"/>
                </a:lnTo>
                <a:close/>
              </a:path>
              <a:path w="4177029" h="6032500">
                <a:moveTo>
                  <a:pt x="1947592" y="12700"/>
                </a:moveTo>
                <a:lnTo>
                  <a:pt x="1689420" y="12700"/>
                </a:lnTo>
                <a:lnTo>
                  <a:pt x="1692288" y="25400"/>
                </a:lnTo>
                <a:lnTo>
                  <a:pt x="1944638" y="25400"/>
                </a:lnTo>
                <a:lnTo>
                  <a:pt x="1947592" y="12700"/>
                </a:lnTo>
                <a:close/>
              </a:path>
              <a:path w="4177029" h="6032500">
                <a:moveTo>
                  <a:pt x="1960076" y="12700"/>
                </a:moveTo>
                <a:lnTo>
                  <a:pt x="1947592" y="12700"/>
                </a:lnTo>
                <a:lnTo>
                  <a:pt x="1944638" y="25400"/>
                </a:lnTo>
                <a:lnTo>
                  <a:pt x="1962486" y="25400"/>
                </a:lnTo>
                <a:lnTo>
                  <a:pt x="1960076" y="12700"/>
                </a:lnTo>
                <a:close/>
              </a:path>
              <a:path w="4177029" h="6032500">
                <a:moveTo>
                  <a:pt x="2217664" y="12700"/>
                </a:moveTo>
                <a:lnTo>
                  <a:pt x="1960076" y="12700"/>
                </a:lnTo>
                <a:lnTo>
                  <a:pt x="1962486" y="25400"/>
                </a:lnTo>
                <a:lnTo>
                  <a:pt x="2215742" y="25400"/>
                </a:lnTo>
                <a:lnTo>
                  <a:pt x="2217664" y="12700"/>
                </a:lnTo>
                <a:close/>
              </a:path>
              <a:path w="4177029" h="6032500">
                <a:moveTo>
                  <a:pt x="2228869" y="12700"/>
                </a:moveTo>
                <a:lnTo>
                  <a:pt x="2217664" y="12700"/>
                </a:lnTo>
                <a:lnTo>
                  <a:pt x="2215742" y="25400"/>
                </a:lnTo>
                <a:lnTo>
                  <a:pt x="2230953" y="25400"/>
                </a:lnTo>
                <a:lnTo>
                  <a:pt x="2228869" y="12700"/>
                </a:lnTo>
                <a:close/>
              </a:path>
              <a:path w="4177029" h="6032500">
                <a:moveTo>
                  <a:pt x="2487238" y="12700"/>
                </a:moveTo>
                <a:lnTo>
                  <a:pt x="2228869" y="12700"/>
                </a:lnTo>
                <a:lnTo>
                  <a:pt x="2230953" y="25400"/>
                </a:lnTo>
                <a:lnTo>
                  <a:pt x="2484284" y="25400"/>
                </a:lnTo>
                <a:lnTo>
                  <a:pt x="2487238" y="12700"/>
                </a:lnTo>
                <a:close/>
              </a:path>
              <a:path w="4177029" h="6032500">
                <a:moveTo>
                  <a:pt x="2498890" y="12700"/>
                </a:moveTo>
                <a:lnTo>
                  <a:pt x="2487238" y="12700"/>
                </a:lnTo>
                <a:lnTo>
                  <a:pt x="2484284" y="25400"/>
                </a:lnTo>
                <a:lnTo>
                  <a:pt x="2501757" y="25400"/>
                </a:lnTo>
                <a:lnTo>
                  <a:pt x="2498890" y="12700"/>
                </a:lnTo>
                <a:close/>
              </a:path>
              <a:path w="4177029" h="6032500">
                <a:moveTo>
                  <a:pt x="2757310" y="12700"/>
                </a:moveTo>
                <a:lnTo>
                  <a:pt x="2498890" y="12700"/>
                </a:lnTo>
                <a:lnTo>
                  <a:pt x="2501757" y="25400"/>
                </a:lnTo>
                <a:lnTo>
                  <a:pt x="2755388" y="25400"/>
                </a:lnTo>
                <a:lnTo>
                  <a:pt x="2757310" y="12700"/>
                </a:lnTo>
                <a:close/>
              </a:path>
              <a:path w="4177029" h="6032500">
                <a:moveTo>
                  <a:pt x="2768515" y="12700"/>
                </a:moveTo>
                <a:lnTo>
                  <a:pt x="2757310" y="12700"/>
                </a:lnTo>
                <a:lnTo>
                  <a:pt x="2755388" y="25400"/>
                </a:lnTo>
                <a:lnTo>
                  <a:pt x="2770598" y="25400"/>
                </a:lnTo>
                <a:lnTo>
                  <a:pt x="2768515" y="12700"/>
                </a:lnTo>
                <a:close/>
              </a:path>
              <a:path w="4177029" h="6032500">
                <a:moveTo>
                  <a:pt x="3026884" y="12700"/>
                </a:moveTo>
                <a:lnTo>
                  <a:pt x="2768515" y="12700"/>
                </a:lnTo>
                <a:lnTo>
                  <a:pt x="2770598" y="25400"/>
                </a:lnTo>
                <a:lnTo>
                  <a:pt x="3023930" y="25400"/>
                </a:lnTo>
                <a:lnTo>
                  <a:pt x="3026884" y="12700"/>
                </a:lnTo>
                <a:close/>
              </a:path>
              <a:path w="4177029" h="6032500">
                <a:moveTo>
                  <a:pt x="3038535" y="12700"/>
                </a:moveTo>
                <a:lnTo>
                  <a:pt x="3026884" y="12700"/>
                </a:lnTo>
                <a:lnTo>
                  <a:pt x="3023930" y="25400"/>
                </a:lnTo>
                <a:lnTo>
                  <a:pt x="3041403" y="25400"/>
                </a:lnTo>
                <a:lnTo>
                  <a:pt x="3038535" y="12700"/>
                </a:lnTo>
                <a:close/>
              </a:path>
              <a:path w="4177029" h="6032500">
                <a:moveTo>
                  <a:pt x="3296955" y="12700"/>
                </a:moveTo>
                <a:lnTo>
                  <a:pt x="3038535" y="12700"/>
                </a:lnTo>
                <a:lnTo>
                  <a:pt x="3041403" y="25400"/>
                </a:lnTo>
                <a:lnTo>
                  <a:pt x="3295034" y="25400"/>
                </a:lnTo>
                <a:lnTo>
                  <a:pt x="3296955" y="12700"/>
                </a:lnTo>
                <a:close/>
              </a:path>
              <a:path w="4177029" h="6032500">
                <a:moveTo>
                  <a:pt x="3308161" y="12700"/>
                </a:moveTo>
                <a:lnTo>
                  <a:pt x="3296955" y="12700"/>
                </a:lnTo>
                <a:lnTo>
                  <a:pt x="3295034" y="25400"/>
                </a:lnTo>
                <a:lnTo>
                  <a:pt x="3310244" y="25400"/>
                </a:lnTo>
                <a:lnTo>
                  <a:pt x="3308161" y="12700"/>
                </a:lnTo>
                <a:close/>
              </a:path>
              <a:path w="4177029" h="6032500">
                <a:moveTo>
                  <a:pt x="3566863" y="12700"/>
                </a:moveTo>
                <a:lnTo>
                  <a:pt x="3308161" y="12700"/>
                </a:lnTo>
                <a:lnTo>
                  <a:pt x="3310244" y="25400"/>
                </a:lnTo>
                <a:lnTo>
                  <a:pt x="3564262" y="25400"/>
                </a:lnTo>
                <a:lnTo>
                  <a:pt x="3566863" y="12700"/>
                </a:lnTo>
                <a:close/>
              </a:path>
              <a:path w="4177029" h="6032500">
                <a:moveTo>
                  <a:pt x="3578181" y="12700"/>
                </a:moveTo>
                <a:lnTo>
                  <a:pt x="3566863" y="12700"/>
                </a:lnTo>
                <a:lnTo>
                  <a:pt x="3564262" y="25400"/>
                </a:lnTo>
                <a:lnTo>
                  <a:pt x="3581049" y="25400"/>
                </a:lnTo>
                <a:lnTo>
                  <a:pt x="3578181" y="12700"/>
                </a:lnTo>
                <a:close/>
              </a:path>
              <a:path w="4177029" h="6032500">
                <a:moveTo>
                  <a:pt x="3836353" y="12700"/>
                </a:moveTo>
                <a:lnTo>
                  <a:pt x="3578181" y="12700"/>
                </a:lnTo>
                <a:lnTo>
                  <a:pt x="3581049" y="25400"/>
                </a:lnTo>
                <a:lnTo>
                  <a:pt x="3833399" y="25400"/>
                </a:lnTo>
                <a:lnTo>
                  <a:pt x="3836353" y="12700"/>
                </a:lnTo>
                <a:close/>
              </a:path>
              <a:path w="4177029" h="6032500">
                <a:moveTo>
                  <a:pt x="3848837" y="12700"/>
                </a:moveTo>
                <a:lnTo>
                  <a:pt x="3836353" y="12700"/>
                </a:lnTo>
                <a:lnTo>
                  <a:pt x="3833399" y="25400"/>
                </a:lnTo>
                <a:lnTo>
                  <a:pt x="3851246" y="25400"/>
                </a:lnTo>
                <a:lnTo>
                  <a:pt x="3848837" y="12700"/>
                </a:lnTo>
                <a:close/>
              </a:path>
              <a:path w="4177029" h="6032500">
                <a:moveTo>
                  <a:pt x="4107459" y="12700"/>
                </a:moveTo>
                <a:lnTo>
                  <a:pt x="3848837" y="12700"/>
                </a:lnTo>
                <a:lnTo>
                  <a:pt x="3851246" y="25400"/>
                </a:lnTo>
                <a:lnTo>
                  <a:pt x="4105049" y="25400"/>
                </a:lnTo>
                <a:lnTo>
                  <a:pt x="4107459" y="12700"/>
                </a:lnTo>
                <a:close/>
              </a:path>
              <a:path w="4177029" h="6032500">
                <a:moveTo>
                  <a:pt x="4117630" y="12700"/>
                </a:moveTo>
                <a:lnTo>
                  <a:pt x="4107459" y="12700"/>
                </a:lnTo>
                <a:lnTo>
                  <a:pt x="4105049" y="25400"/>
                </a:lnTo>
                <a:lnTo>
                  <a:pt x="4119713" y="25400"/>
                </a:lnTo>
                <a:lnTo>
                  <a:pt x="4117630" y="12700"/>
                </a:lnTo>
                <a:close/>
              </a:path>
              <a:path w="4177029" h="6032500">
                <a:moveTo>
                  <a:pt x="4142064" y="12700"/>
                </a:moveTo>
                <a:lnTo>
                  <a:pt x="4117630" y="12700"/>
                </a:lnTo>
                <a:lnTo>
                  <a:pt x="4119713" y="25400"/>
                </a:lnTo>
                <a:lnTo>
                  <a:pt x="4140174" y="25400"/>
                </a:lnTo>
                <a:lnTo>
                  <a:pt x="4142064" y="12700"/>
                </a:lnTo>
                <a:close/>
              </a:path>
              <a:path w="4177029" h="6032500">
                <a:moveTo>
                  <a:pt x="4158123" y="0"/>
                </a:moveTo>
                <a:lnTo>
                  <a:pt x="4141475" y="0"/>
                </a:lnTo>
                <a:lnTo>
                  <a:pt x="4135354" y="12700"/>
                </a:lnTo>
                <a:lnTo>
                  <a:pt x="4142064" y="12700"/>
                </a:lnTo>
                <a:lnTo>
                  <a:pt x="4140174" y="25400"/>
                </a:lnTo>
                <a:lnTo>
                  <a:pt x="4174891" y="25400"/>
                </a:lnTo>
                <a:lnTo>
                  <a:pt x="4173568" y="21907"/>
                </a:lnTo>
                <a:lnTo>
                  <a:pt x="4158123" y="0"/>
                </a:lnTo>
                <a:close/>
              </a:path>
              <a:path w="4177029" h="6032500">
                <a:moveTo>
                  <a:pt x="4170078" y="12700"/>
                </a:moveTo>
                <a:lnTo>
                  <a:pt x="4167077" y="12700"/>
                </a:lnTo>
                <a:lnTo>
                  <a:pt x="4173568" y="21907"/>
                </a:lnTo>
                <a:lnTo>
                  <a:pt x="4170078" y="12700"/>
                </a:lnTo>
                <a:close/>
              </a:path>
              <a:path w="4177029" h="6032500">
                <a:moveTo>
                  <a:pt x="4515" y="12700"/>
                </a:moveTo>
                <a:lnTo>
                  <a:pt x="3963" y="12700"/>
                </a:lnTo>
                <a:lnTo>
                  <a:pt x="3785" y="15431"/>
                </a:lnTo>
                <a:lnTo>
                  <a:pt x="4515" y="12700"/>
                </a:lnTo>
                <a:close/>
              </a:path>
              <a:path w="4177029" h="6032500">
                <a:moveTo>
                  <a:pt x="31433" y="0"/>
                </a:moveTo>
                <a:lnTo>
                  <a:pt x="15078" y="0"/>
                </a:lnTo>
                <a:lnTo>
                  <a:pt x="8168" y="12700"/>
                </a:lnTo>
                <a:lnTo>
                  <a:pt x="37328" y="12700"/>
                </a:lnTo>
                <a:lnTo>
                  <a:pt x="31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0" b="1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56D05E2F-2D3E-4283-9E7B-43397546A2AA}"/>
              </a:ext>
            </a:extLst>
          </p:cNvPr>
          <p:cNvSpPr txBox="1"/>
          <p:nvPr/>
        </p:nvSpPr>
        <p:spPr>
          <a:xfrm>
            <a:off x="1828905" y="780973"/>
            <a:ext cx="2539894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M</a:t>
            </a:r>
            <a:r>
              <a:rPr lang="fr-FR" sz="3200" b="1" spc="600" dirty="0">
                <a:latin typeface="Arial Narrow"/>
                <a:cs typeface="Arial Narrow"/>
              </a:rPr>
              <a:t>AÏS</a:t>
            </a:r>
            <a:endParaRPr sz="3200" b="1" spc="600" dirty="0">
              <a:latin typeface="Arial Narrow"/>
              <a:cs typeface="Arial Narrow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9CEF7E4D-06FA-4B97-A593-F8C4FB0E5EE7}"/>
              </a:ext>
            </a:extLst>
          </p:cNvPr>
          <p:cNvSpPr txBox="1"/>
          <p:nvPr/>
        </p:nvSpPr>
        <p:spPr>
          <a:xfrm>
            <a:off x="1828904" y="1724301"/>
            <a:ext cx="26668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SALADE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77810955-1543-4297-9BDC-0A8642A12939}"/>
              </a:ext>
            </a:extLst>
          </p:cNvPr>
          <p:cNvSpPr txBox="1"/>
          <p:nvPr/>
        </p:nvSpPr>
        <p:spPr>
          <a:xfrm>
            <a:off x="1828904" y="2670059"/>
            <a:ext cx="30859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JAMBON</a:t>
            </a: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DA8F29B3-1221-4C65-AC7F-DABB8841E43A}"/>
              </a:ext>
            </a:extLst>
          </p:cNvPr>
          <p:cNvSpPr txBox="1"/>
          <p:nvPr/>
        </p:nvSpPr>
        <p:spPr>
          <a:xfrm>
            <a:off x="1828904" y="3651172"/>
            <a:ext cx="2177803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TOMATE</a:t>
            </a: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4B61AE7C-EAF2-40A0-97D3-49B08B8B260D}"/>
              </a:ext>
            </a:extLst>
          </p:cNvPr>
          <p:cNvSpPr txBox="1"/>
          <p:nvPr/>
        </p:nvSpPr>
        <p:spPr>
          <a:xfrm>
            <a:off x="1828904" y="4632285"/>
            <a:ext cx="25398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FROMAGE</a:t>
            </a: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D6457B1-44B4-44CB-987C-CF899E24BC67}"/>
              </a:ext>
            </a:extLst>
          </p:cNvPr>
          <p:cNvSpPr txBox="1"/>
          <p:nvPr/>
        </p:nvSpPr>
        <p:spPr>
          <a:xfrm>
            <a:off x="1828904" y="5613398"/>
            <a:ext cx="3733695" cy="5610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535"/>
              </a:spcBef>
            </a:pPr>
            <a:r>
              <a:rPr sz="3200" b="1" spc="600" dirty="0">
                <a:latin typeface="Arial Narrow"/>
                <a:cs typeface="Arial Narrow"/>
              </a:rPr>
              <a:t>JUS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E312D-501B-40A2-84C3-6A1919AA5C6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  <p:pic>
        <p:nvPicPr>
          <p:cNvPr id="2" name="V4 b - PSMS">
            <a:hlinkClick r:id="" action="ppaction://media"/>
            <a:extLst>
              <a:ext uri="{FF2B5EF4-FFF2-40B4-BE49-F238E27FC236}">
                <a16:creationId xmlns:a16="http://schemas.microsoft.com/office/drawing/2014/main" id="{E88EE0D1-6786-4CF5-A1E9-D78D3D1809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4978" y="1342024"/>
            <a:ext cx="4876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4BA997-BD09-4E07-9DC6-99A5A2157EC5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F40C4F0D-2BF7-427F-A9D5-DFA1C14E2132}"/>
              </a:ext>
            </a:extLst>
          </p:cNvPr>
          <p:cNvSpPr>
            <a:spLocks noChangeAspect="1"/>
          </p:cNvSpPr>
          <p:nvPr/>
        </p:nvSpPr>
        <p:spPr>
          <a:xfrm>
            <a:off x="4923905" y="206336"/>
            <a:ext cx="1497005" cy="111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741DB419-4566-4475-8624-4F90E1F6206E}"/>
              </a:ext>
            </a:extLst>
          </p:cNvPr>
          <p:cNvSpPr>
            <a:spLocks noChangeAspect="1"/>
          </p:cNvSpPr>
          <p:nvPr/>
        </p:nvSpPr>
        <p:spPr>
          <a:xfrm>
            <a:off x="9792867" y="181571"/>
            <a:ext cx="1317888" cy="11428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4" name="Picture 6" descr="A One Serving Strawberry Yogurt For Sale | Cute food drawings, Cute food  art, Cute easy drawings">
            <a:extLst>
              <a:ext uri="{FF2B5EF4-FFF2-40B4-BE49-F238E27FC236}">
                <a16:creationId xmlns:a16="http://schemas.microsoft.com/office/drawing/2014/main" id="{1A447BAF-E0B2-48A2-8040-86DCAB89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668" y="261610"/>
            <a:ext cx="1170832" cy="11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E79E8B0-DF4F-477B-8AF5-D22209F9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131" y="3590180"/>
            <a:ext cx="1397272" cy="11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4">
            <a:extLst>
              <a:ext uri="{FF2B5EF4-FFF2-40B4-BE49-F238E27FC236}">
                <a16:creationId xmlns:a16="http://schemas.microsoft.com/office/drawing/2014/main" id="{F5EC381B-C2EC-4354-B54E-93D214F0A037}"/>
              </a:ext>
            </a:extLst>
          </p:cNvPr>
          <p:cNvSpPr>
            <a:spLocks noChangeAspect="1"/>
          </p:cNvSpPr>
          <p:nvPr/>
        </p:nvSpPr>
        <p:spPr>
          <a:xfrm>
            <a:off x="6995682" y="3410596"/>
            <a:ext cx="2164190" cy="1417408"/>
          </a:xfrm>
          <a:prstGeom prst="rect">
            <a:avLst/>
          </a:prstGeom>
          <a:blipFill>
            <a:blip r:embed="rId6" cstate="print"/>
            <a:stretch>
              <a:fillRect b="-1225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6" name="Picture 8" descr="De nombreux additifs présents dans le pain, même artisanal">
            <a:extLst>
              <a:ext uri="{FF2B5EF4-FFF2-40B4-BE49-F238E27FC236}">
                <a16:creationId xmlns:a16="http://schemas.microsoft.com/office/drawing/2014/main" id="{44130737-F0AF-4493-992A-365A725D9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99" r="18231" b="6671"/>
          <a:stretch/>
        </p:blipFill>
        <p:spPr bwMode="auto">
          <a:xfrm>
            <a:off x="10062126" y="3317902"/>
            <a:ext cx="1627806" cy="15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8">
            <a:extLst>
              <a:ext uri="{FF2B5EF4-FFF2-40B4-BE49-F238E27FC236}">
                <a16:creationId xmlns:a16="http://schemas.microsoft.com/office/drawing/2014/main" id="{6CDBF7AC-9103-443F-BA3A-4DAEAEEF526E}"/>
              </a:ext>
            </a:extLst>
          </p:cNvPr>
          <p:cNvSpPr>
            <a:spLocks noChangeAspect="1"/>
          </p:cNvSpPr>
          <p:nvPr/>
        </p:nvSpPr>
        <p:spPr>
          <a:xfrm>
            <a:off x="2627037" y="191960"/>
            <a:ext cx="1520163" cy="1194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Nutrition et Maïs, céréale sans cholestérol, et peu de fibre.">
            <a:extLst>
              <a:ext uri="{FF2B5EF4-FFF2-40B4-BE49-F238E27FC236}">
                <a16:creationId xmlns:a16="http://schemas.microsoft.com/office/drawing/2014/main" id="{7AD947C5-6581-406F-91A5-E446A8C6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2" y="233576"/>
            <a:ext cx="1705020" cy="11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1A6E7BF8-F479-4516-8FF0-D3DA38F0832D}"/>
              </a:ext>
            </a:extLst>
          </p:cNvPr>
          <p:cNvGrpSpPr/>
          <p:nvPr/>
        </p:nvGrpSpPr>
        <p:grpSpPr>
          <a:xfrm>
            <a:off x="4282331" y="3514374"/>
            <a:ext cx="1754929" cy="1313630"/>
            <a:chOff x="8900511" y="2874883"/>
            <a:chExt cx="1754929" cy="1313630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0BF721DF-3341-4EB1-ADDA-A9EE4DA93A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00511" y="2874883"/>
              <a:ext cx="1754929" cy="1313630"/>
              <a:chOff x="1633398" y="1547930"/>
              <a:chExt cx="5893835" cy="4411755"/>
            </a:xfrm>
          </p:grpSpPr>
          <p:sp>
            <p:nvSpPr>
              <p:cNvPr id="56" name="object 5">
                <a:extLst>
                  <a:ext uri="{FF2B5EF4-FFF2-40B4-BE49-F238E27FC236}">
                    <a16:creationId xmlns:a16="http://schemas.microsoft.com/office/drawing/2014/main" id="{9CFA36FF-2019-463A-9999-8CF671662F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33398" y="1547930"/>
                <a:ext cx="5893835" cy="441175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2C30CF78-599D-426A-A8E8-F1E28993DC23}"/>
                  </a:ext>
                </a:extLst>
              </p:cNvPr>
              <p:cNvSpPr/>
              <p:nvPr/>
            </p:nvSpPr>
            <p:spPr>
              <a:xfrm>
                <a:off x="4040863" y="2376602"/>
                <a:ext cx="1484739" cy="10021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553BD2F-B0A0-4E10-B523-A34B32955EB4}"/>
                </a:ext>
              </a:extLst>
            </p:cNvPr>
            <p:cNvSpPr/>
            <p:nvPr/>
          </p:nvSpPr>
          <p:spPr>
            <a:xfrm>
              <a:off x="9577972" y="3095167"/>
              <a:ext cx="51167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JUS</a:t>
              </a:r>
              <a:endParaRPr lang="fr-FR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3" name="object 6">
            <a:extLst>
              <a:ext uri="{FF2B5EF4-FFF2-40B4-BE49-F238E27FC236}">
                <a16:creationId xmlns:a16="http://schemas.microsoft.com/office/drawing/2014/main" id="{80AED325-065F-4C25-80B5-B3A40899EE27}"/>
              </a:ext>
            </a:extLst>
          </p:cNvPr>
          <p:cNvSpPr>
            <a:spLocks noChangeAspect="1"/>
          </p:cNvSpPr>
          <p:nvPr/>
        </p:nvSpPr>
        <p:spPr>
          <a:xfrm>
            <a:off x="4923905" y="1784903"/>
            <a:ext cx="1497005" cy="111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">
            <a:extLst>
              <a:ext uri="{FF2B5EF4-FFF2-40B4-BE49-F238E27FC236}">
                <a16:creationId xmlns:a16="http://schemas.microsoft.com/office/drawing/2014/main" id="{F7119569-369F-428C-999D-CCF1E7DE48A9}"/>
              </a:ext>
            </a:extLst>
          </p:cNvPr>
          <p:cNvSpPr>
            <a:spLocks noChangeAspect="1"/>
          </p:cNvSpPr>
          <p:nvPr/>
        </p:nvSpPr>
        <p:spPr>
          <a:xfrm>
            <a:off x="9792867" y="1760138"/>
            <a:ext cx="1317888" cy="114289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Picture 6" descr="A One Serving Strawberry Yogurt For Sale | Cute food drawings, Cute food  art, Cute easy drawings">
            <a:extLst>
              <a:ext uri="{FF2B5EF4-FFF2-40B4-BE49-F238E27FC236}">
                <a16:creationId xmlns:a16="http://schemas.microsoft.com/office/drawing/2014/main" id="{60DE75C1-05EF-449B-972D-5BB4DA5F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668" y="1840177"/>
            <a:ext cx="1170832" cy="11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bject 8">
            <a:extLst>
              <a:ext uri="{FF2B5EF4-FFF2-40B4-BE49-F238E27FC236}">
                <a16:creationId xmlns:a16="http://schemas.microsoft.com/office/drawing/2014/main" id="{96EE6FCE-CA3D-40BF-8CC5-991EEF0F655C}"/>
              </a:ext>
            </a:extLst>
          </p:cNvPr>
          <p:cNvSpPr>
            <a:spLocks noChangeAspect="1"/>
          </p:cNvSpPr>
          <p:nvPr/>
        </p:nvSpPr>
        <p:spPr>
          <a:xfrm>
            <a:off x="2627037" y="1770527"/>
            <a:ext cx="1520163" cy="1194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Picture 2" descr="Nutrition et Maïs, céréale sans cholestérol, et peu de fibre.">
            <a:extLst>
              <a:ext uri="{FF2B5EF4-FFF2-40B4-BE49-F238E27FC236}">
                <a16:creationId xmlns:a16="http://schemas.microsoft.com/office/drawing/2014/main" id="{27730116-96DD-4CBE-83CE-8472B0D1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2" y="1812143"/>
            <a:ext cx="1705020" cy="11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2">
            <a:extLst>
              <a:ext uri="{FF2B5EF4-FFF2-40B4-BE49-F238E27FC236}">
                <a16:creationId xmlns:a16="http://schemas.microsoft.com/office/drawing/2014/main" id="{94F8172B-2AF3-437B-9CF3-CFEC0A50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608" y="5380784"/>
            <a:ext cx="1397272" cy="11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bject 4">
            <a:extLst>
              <a:ext uri="{FF2B5EF4-FFF2-40B4-BE49-F238E27FC236}">
                <a16:creationId xmlns:a16="http://schemas.microsoft.com/office/drawing/2014/main" id="{ADA88FC4-D936-44DC-9A3F-047EBEB15C22}"/>
              </a:ext>
            </a:extLst>
          </p:cNvPr>
          <p:cNvSpPr>
            <a:spLocks noChangeAspect="1"/>
          </p:cNvSpPr>
          <p:nvPr/>
        </p:nvSpPr>
        <p:spPr>
          <a:xfrm>
            <a:off x="7022159" y="5201200"/>
            <a:ext cx="2164190" cy="1417408"/>
          </a:xfrm>
          <a:prstGeom prst="rect">
            <a:avLst/>
          </a:prstGeom>
          <a:blipFill>
            <a:blip r:embed="rId6" cstate="print"/>
            <a:stretch>
              <a:fillRect b="-1225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Picture 8" descr="De nombreux additifs présents dans le pain, même artisanal">
            <a:extLst>
              <a:ext uri="{FF2B5EF4-FFF2-40B4-BE49-F238E27FC236}">
                <a16:creationId xmlns:a16="http://schemas.microsoft.com/office/drawing/2014/main" id="{F06D0713-44A2-4984-9789-5BFDBD42D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99" r="18231" b="6671"/>
          <a:stretch/>
        </p:blipFill>
        <p:spPr bwMode="auto">
          <a:xfrm>
            <a:off x="10088603" y="5108506"/>
            <a:ext cx="1627806" cy="15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0B4D55-12AE-460D-8138-0585DD03980B}"/>
              </a:ext>
            </a:extLst>
          </p:cNvPr>
          <p:cNvSpPr txBox="1"/>
          <p:nvPr/>
        </p:nvSpPr>
        <p:spPr>
          <a:xfrm>
            <a:off x="93792" y="4103990"/>
            <a:ext cx="1297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err="1"/>
              <a:t>Rq</a:t>
            </a:r>
            <a:r>
              <a:rPr lang="fr-FR" sz="1100" i="1" dirty="0"/>
              <a:t> :</a:t>
            </a:r>
          </a:p>
          <a:p>
            <a:r>
              <a:rPr lang="fr-FR" sz="1100" i="1" dirty="0"/>
              <a:t>À imprimer en plusieurs exemplaires, à découper, à ranger par boîtes pour faire un étalage de magasin.</a:t>
            </a:r>
          </a:p>
          <a:p>
            <a:r>
              <a:rPr lang="fr-FR" sz="1100" i="1" dirty="0"/>
              <a:t>(3 intrus : poulet, yaourt, pain)</a:t>
            </a: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E2DDC768-CD4E-4DE5-9475-C647AB851CA6}"/>
              </a:ext>
            </a:extLst>
          </p:cNvPr>
          <p:cNvGrpSpPr/>
          <p:nvPr/>
        </p:nvGrpSpPr>
        <p:grpSpPr>
          <a:xfrm>
            <a:off x="4338166" y="5229171"/>
            <a:ext cx="1754929" cy="1313630"/>
            <a:chOff x="8900511" y="2874883"/>
            <a:chExt cx="1754929" cy="1313630"/>
          </a:xfrm>
        </p:grpSpPr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3AB08DDB-6B50-4772-997E-F2D03CFC9D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00511" y="2874883"/>
              <a:ext cx="1754929" cy="1313630"/>
              <a:chOff x="1633398" y="1547930"/>
              <a:chExt cx="5893835" cy="4411755"/>
            </a:xfrm>
          </p:grpSpPr>
          <p:sp>
            <p:nvSpPr>
              <p:cNvPr id="89" name="object 5">
                <a:extLst>
                  <a:ext uri="{FF2B5EF4-FFF2-40B4-BE49-F238E27FC236}">
                    <a16:creationId xmlns:a16="http://schemas.microsoft.com/office/drawing/2014/main" id="{1FC11874-EB25-421A-BFC6-16FD1F432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33398" y="1547930"/>
                <a:ext cx="5893835" cy="441175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0F1C1FB8-98D7-43CC-8624-D1ABC7F113D3}"/>
                  </a:ext>
                </a:extLst>
              </p:cNvPr>
              <p:cNvSpPr/>
              <p:nvPr/>
            </p:nvSpPr>
            <p:spPr>
              <a:xfrm>
                <a:off x="4040863" y="2376602"/>
                <a:ext cx="1484739" cy="100213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2FDF0C6-57B5-43BA-95BB-EEC6F393B74A}"/>
                </a:ext>
              </a:extLst>
            </p:cNvPr>
            <p:cNvSpPr/>
            <p:nvPr/>
          </p:nvSpPr>
          <p:spPr>
            <a:xfrm>
              <a:off x="9577972" y="3095167"/>
              <a:ext cx="51167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JUS</a:t>
              </a:r>
              <a:endParaRPr lang="fr-FR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030CC-1CBF-4021-A11D-8210247C94F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407319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6E312D-501B-40A2-84C3-6A1919AA5C67}"/>
              </a:ext>
            </a:extLst>
          </p:cNvPr>
          <p:cNvSpPr/>
          <p:nvPr/>
        </p:nvSpPr>
        <p:spPr>
          <a:xfrm>
            <a:off x="11025956" y="0"/>
            <a:ext cx="13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AF87C-402B-4858-BC47-FB1D1A652354}"/>
              </a:ext>
            </a:extLst>
          </p:cNvPr>
          <p:cNvSpPr/>
          <p:nvPr/>
        </p:nvSpPr>
        <p:spPr>
          <a:xfrm>
            <a:off x="-53736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E5</a:t>
            </a:r>
          </a:p>
        </p:txBody>
      </p:sp>
      <p:pic>
        <p:nvPicPr>
          <p:cNvPr id="2" name="V5 - PSMSGS">
            <a:hlinkClick r:id="" action="ppaction://media"/>
            <a:extLst>
              <a:ext uri="{FF2B5EF4-FFF2-40B4-BE49-F238E27FC236}">
                <a16:creationId xmlns:a16="http://schemas.microsoft.com/office/drawing/2014/main" id="{1AE22E2A-5617-4C1C-BFCE-5FE2EADE75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5805" y="144202"/>
            <a:ext cx="5557451" cy="62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81</Words>
  <Application>Microsoft Office PowerPoint</Application>
  <PresentationFormat>Grand écran</PresentationFormat>
  <Paragraphs>34</Paragraphs>
  <Slides>9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French Script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B Y</cp:lastModifiedBy>
  <cp:revision>99</cp:revision>
  <dcterms:created xsi:type="dcterms:W3CDTF">2020-11-11T17:49:37Z</dcterms:created>
  <dcterms:modified xsi:type="dcterms:W3CDTF">2021-01-05T20:29:27Z</dcterms:modified>
</cp:coreProperties>
</file>