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17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0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9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4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08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9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6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9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4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71C9-EC15-4426-8798-074F146A8F6E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0D35-E7D5-4E10-A7CF-A165EE186F7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5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hyperlink" Target="https://www.youtube.com/watch?v=fWHqTN--Oq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s://www.youtube.com/watch?v=yXQViqx6GMY" TargetMode="External"/><Relationship Id="rId10" Type="http://schemas.openxmlformats.org/officeDocument/2006/relationships/hyperlink" Target="http://www.missionmaternelle78.ac-versailles.fr/wp-content/uploads/sites/447/2021/11/Flashmob-Montee-01.mp4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missionmaternelle78@ac-versaille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B79D908-D942-4D08-BDBF-0176B39FCF8D}"/>
              </a:ext>
            </a:extLst>
          </p:cNvPr>
          <p:cNvSpPr/>
          <p:nvPr/>
        </p:nvSpPr>
        <p:spPr>
          <a:xfrm>
            <a:off x="368710" y="4152245"/>
            <a:ext cx="2138516" cy="72052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8290265" cy="1620203"/>
          </a:xfrm>
        </p:spPr>
        <p:txBody>
          <a:bodyPr>
            <a:normAutofit/>
          </a:bodyPr>
          <a:lstStyle/>
          <a:p>
            <a:r>
              <a:rPr lang="fr-FR" sz="9000" dirty="0">
                <a:solidFill>
                  <a:srgbClr val="FFFAA0"/>
                </a:solidFill>
                <a:latin typeface="Vivaldi" panose="03020602050506090804" pitchFamily="66" charset="0"/>
              </a:rPr>
              <a:t>Flashmob de Noël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43E0B1-A5A4-42C4-8837-0AE6781BE4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123" y="5878896"/>
            <a:ext cx="1052051" cy="9084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96B6CEA-8CC2-4896-AFFC-1FBEC265CE92}"/>
              </a:ext>
            </a:extLst>
          </p:cNvPr>
          <p:cNvSpPr txBox="1"/>
          <p:nvPr/>
        </p:nvSpPr>
        <p:spPr>
          <a:xfrm>
            <a:off x="64367" y="2324618"/>
            <a:ext cx="278140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 enfant apprend la chorégraphie (celle proposée ou en faire une autre avec vos élèves) à l’école. Les élèves se rassemblent dans la cour de l’école avec leurs enseignants, à la date du rendez-vous, et dansent tous ensemble pour fêter l’arrivée des vacances !</a:t>
            </a:r>
          </a:p>
          <a:p>
            <a:pPr algn="just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aider les enfants à créer une chorégraphie ou à mémoriser celle proposée : 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EPS &amp; COO propose une explication imagée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00970C-2122-45F0-BCC7-F6CDC168103F}"/>
              </a:ext>
            </a:extLst>
          </p:cNvPr>
          <p:cNvSpPr txBox="1"/>
          <p:nvPr/>
        </p:nvSpPr>
        <p:spPr>
          <a:xfrm>
            <a:off x="1415845" y="1264122"/>
            <a:ext cx="661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que c’est ? Un rassemblement de personnes à une heure précise et dans un lieu public, afin d’effectuer tous ensemble la même action en même temps.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055E40-C549-4BB3-A20B-3AFB37DBE26D}"/>
              </a:ext>
            </a:extLst>
          </p:cNvPr>
          <p:cNvSpPr txBox="1"/>
          <p:nvPr/>
        </p:nvSpPr>
        <p:spPr>
          <a:xfrm>
            <a:off x="9940413" y="70656"/>
            <a:ext cx="21827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réalisant ce défi, l’enfant apprendra à : 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découvrir différentes formes artistiques ;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créer et réaliser une chorégraphie ;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créer un lien entre tous les élèves de l’école.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64A3C2E-035D-489E-9C31-69895D0C762E}"/>
              </a:ext>
            </a:extLst>
          </p:cNvPr>
          <p:cNvSpPr>
            <a:spLocks noChangeAspect="1"/>
          </p:cNvSpPr>
          <p:nvPr/>
        </p:nvSpPr>
        <p:spPr>
          <a:xfrm>
            <a:off x="620088" y="4171909"/>
            <a:ext cx="1683677" cy="68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6270E-1BE0-4CA5-A236-F5D52FEE2762}"/>
              </a:ext>
            </a:extLst>
          </p:cNvPr>
          <p:cNvSpPr/>
          <p:nvPr/>
        </p:nvSpPr>
        <p:spPr>
          <a:xfrm>
            <a:off x="3263855" y="2019819"/>
            <a:ext cx="3830503" cy="30496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420620-FF6A-4FB6-BFEF-4215B82FFA00}"/>
              </a:ext>
            </a:extLst>
          </p:cNvPr>
          <p:cNvSpPr txBox="1"/>
          <p:nvPr/>
        </p:nvSpPr>
        <p:spPr>
          <a:xfrm>
            <a:off x="3273687" y="2019818"/>
            <a:ext cx="3830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Cette année, le flashmob de Noël nous est proposé par l’équipe de l’école maternelle Jean de la Fontaine à Orgeval (circonscription de Carrières-sous-Poissy) : enseignants et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Atsem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8" name="object 15">
            <a:hlinkClick r:id="rId5"/>
            <a:extLst>
              <a:ext uri="{FF2B5EF4-FFF2-40B4-BE49-F238E27FC236}">
                <a16:creationId xmlns:a16="http://schemas.microsoft.com/office/drawing/2014/main" id="{70303A15-1582-45CA-B425-B9D6291E7909}"/>
              </a:ext>
            </a:extLst>
          </p:cNvPr>
          <p:cNvSpPr>
            <a:spLocks noChangeAspect="1"/>
          </p:cNvSpPr>
          <p:nvPr/>
        </p:nvSpPr>
        <p:spPr>
          <a:xfrm>
            <a:off x="6353915" y="3080472"/>
            <a:ext cx="661787" cy="61538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Image 28">
            <a:hlinkClick r:id="rId5"/>
            <a:extLst>
              <a:ext uri="{FF2B5EF4-FFF2-40B4-BE49-F238E27FC236}">
                <a16:creationId xmlns:a16="http://schemas.microsoft.com/office/drawing/2014/main" id="{AA3DA4C9-C10D-448B-A907-4172689674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4978">
            <a:off x="6310405" y="3592183"/>
            <a:ext cx="291984" cy="2976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C70C69F-7652-480A-9857-6C375AC894DC}"/>
              </a:ext>
            </a:extLst>
          </p:cNvPr>
          <p:cNvSpPr/>
          <p:nvPr/>
        </p:nvSpPr>
        <p:spPr>
          <a:xfrm>
            <a:off x="3493764" y="3013364"/>
            <a:ext cx="2703288" cy="176834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10FCAE-FFEF-4A55-96C4-38989792316E}"/>
              </a:ext>
            </a:extLst>
          </p:cNvPr>
          <p:cNvSpPr txBox="1"/>
          <p:nvPr/>
        </p:nvSpPr>
        <p:spPr>
          <a:xfrm>
            <a:off x="11006598" y="2057662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fr-F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Inviter les enfants à apporter un accessoire de Noël le jour du rendez-vous.</a:t>
            </a:r>
          </a:p>
        </p:txBody>
      </p:sp>
      <p:pic>
        <p:nvPicPr>
          <p:cNvPr id="1038" name="Picture 14" descr="tubes etiquettes,christmas,vector,png,clipart,tubes noel">
            <a:extLst>
              <a:ext uri="{FF2B5EF4-FFF2-40B4-BE49-F238E27FC236}">
                <a16:creationId xmlns:a16="http://schemas.microsoft.com/office/drawing/2014/main" id="{42DEBECC-AABA-409D-89CE-615B8569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628" y="5165869"/>
            <a:ext cx="2500700" cy="17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49ED60-C2BA-4208-82B5-14E048461A47}"/>
              </a:ext>
            </a:extLst>
          </p:cNvPr>
          <p:cNvSpPr txBox="1"/>
          <p:nvPr/>
        </p:nvSpPr>
        <p:spPr>
          <a:xfrm>
            <a:off x="0" y="6510895"/>
            <a:ext cx="8961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pouvez nous inviter ou nous envoyer les photos, les vidéos à l’adresse : 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missionmaternelle78@ac-versailles.fr</a:t>
            </a: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4A433B6-A23B-40FB-B1A8-5B0A620D74B8}"/>
              </a:ext>
            </a:extLst>
          </p:cNvPr>
          <p:cNvSpPr txBox="1"/>
          <p:nvPr/>
        </p:nvSpPr>
        <p:spPr>
          <a:xfrm>
            <a:off x="4261293" y="5520367"/>
            <a:ext cx="2175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Mardi 14 décembre 2021</a:t>
            </a:r>
          </a:p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11h30</a:t>
            </a:r>
          </a:p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cour de l’école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6278968E-33D9-4827-A260-9D2E8A84E8E9}"/>
              </a:ext>
            </a:extLst>
          </p:cNvPr>
          <p:cNvSpPr txBox="1"/>
          <p:nvPr/>
        </p:nvSpPr>
        <p:spPr>
          <a:xfrm>
            <a:off x="6197052" y="3928929"/>
            <a:ext cx="90713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Musique de Maria Carey</a:t>
            </a:r>
          </a:p>
          <a:p>
            <a:pPr algn="ctr">
              <a:lnSpc>
                <a:spcPct val="80000"/>
              </a:lnSpc>
            </a:pPr>
            <a:r>
              <a:rPr lang="fr-F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All I </a:t>
            </a:r>
            <a:r>
              <a:rPr lang="fr-F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fr-F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Christmas </a:t>
            </a:r>
            <a:r>
              <a:rPr lang="fr-F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hlinkClick r:id="rId10"/>
            <a:extLst>
              <a:ext uri="{FF2B5EF4-FFF2-40B4-BE49-F238E27FC236}">
                <a16:creationId xmlns:a16="http://schemas.microsoft.com/office/drawing/2014/main" id="{13D8A5A6-A53F-4724-AA77-FA3AA07BAA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8"/>
          <a:stretch/>
        </p:blipFill>
        <p:spPr>
          <a:xfrm>
            <a:off x="3625142" y="3094268"/>
            <a:ext cx="2440531" cy="15729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AA60F5-3A0B-4C17-AC0A-E41FE34299D6}"/>
              </a:ext>
            </a:extLst>
          </p:cNvPr>
          <p:cNvSpPr/>
          <p:nvPr/>
        </p:nvSpPr>
        <p:spPr>
          <a:xfrm>
            <a:off x="3859477" y="4676534"/>
            <a:ext cx="2175440" cy="3515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>
                <a:ln>
                  <a:solidFill>
                    <a:srgbClr val="FFC000"/>
                  </a:solidFill>
                </a:ln>
                <a:solidFill>
                  <a:schemeClr val="accent6">
                    <a:lumMod val="25000"/>
                    <a:lumOff val="75000"/>
                  </a:schemeClr>
                </a:solidFill>
                <a:effectLst/>
              </a:rPr>
              <a:t>MERCI beaucoup !</a:t>
            </a:r>
          </a:p>
        </p:txBody>
      </p:sp>
      <p:pic>
        <p:nvPicPr>
          <p:cNvPr id="23" name="Image 22">
            <a:hlinkClick r:id="rId10"/>
            <a:extLst>
              <a:ext uri="{FF2B5EF4-FFF2-40B4-BE49-F238E27FC236}">
                <a16:creationId xmlns:a16="http://schemas.microsoft.com/office/drawing/2014/main" id="{4D20E033-415C-4136-8796-2582A35E58A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4978">
            <a:off x="3273182" y="4550784"/>
            <a:ext cx="441164" cy="449703"/>
          </a:xfrm>
          <a:prstGeom prst="rect">
            <a:avLst/>
          </a:prstGeom>
        </p:spPr>
      </p:pic>
      <p:pic>
        <p:nvPicPr>
          <p:cNvPr id="1026" name="Picture 2" descr="Serre tête de Noël">
            <a:extLst>
              <a:ext uri="{FF2B5EF4-FFF2-40B4-BE49-F238E27FC236}">
                <a16:creationId xmlns:a16="http://schemas.microsoft.com/office/drawing/2014/main" id="{0241C8FC-21A6-45B2-A44E-053475BDE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32789" y="2429393"/>
            <a:ext cx="566818" cy="6926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0226ADE-FE76-4F6A-95B9-E658AF114B75}"/>
              </a:ext>
            </a:extLst>
          </p:cNvPr>
          <p:cNvSpPr txBox="1"/>
          <p:nvPr/>
        </p:nvSpPr>
        <p:spPr>
          <a:xfrm>
            <a:off x="0" y="-289572"/>
            <a:ext cx="661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Pensez à mettre le diaporama en mode présentation pour voir l’animation</a:t>
            </a:r>
          </a:p>
        </p:txBody>
      </p:sp>
    </p:spTree>
    <p:extLst>
      <p:ext uri="{BB962C8B-B14F-4D97-AF65-F5344CB8AC3E}">
        <p14:creationId xmlns:p14="http://schemas.microsoft.com/office/powerpoint/2010/main" val="3484529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yeux Noel" id="{2A408758-D84D-4EE1-BE64-426195F8CA8B}" vid="{351940C9-9969-41BB-9768-12619A670B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>Internal MS</AcquiredFrom>
    <IsSearchable xmlns="6d93d202-47fc-4405-873a-cab67cc5f1b2">false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1 Microsoft Managed Content</TrustLevel>
    <MarketSpecific xmlns="6d93d202-47fc-4405-873a-cab67cc5f1b2">false</MarketSpecific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TPNamespace xmlns="6d93d202-47fc-4405-873a-cab67cc5f1b2" xsi:nil="true"/>
    <CampaignTagsTaxHTField0 xmlns="6d93d202-47fc-4405-873a-cab67cc5f1b2">
      <Terms xmlns="http://schemas.microsoft.com/office/infopath/2007/PartnerControls"/>
    </CampaignTagsTaxHTField0>
    <DirectSourceMarket xmlns="6d93d202-47fc-4405-873a-cab67cc5f1b2" xsi:nil="true"/>
    <LocLastLocAttemptVersionLookup xmlns="6d93d202-47fc-4405-873a-cab67cc5f1b2">240825</LocLastLocAttemptVersionLookup>
    <MachineTranslated xmlns="6d93d202-47fc-4405-873a-cab67cc5f1b2">false</MachineTranslated>
    <PlannedPubDate xmlns="6d93d202-47fc-4405-873a-cab67cc5f1b2" xsi:nil="true"/>
    <SubmitterId xmlns="6d93d202-47fc-4405-873a-cab67cc5f1b2" xsi:nil="true"/>
    <Downloads xmlns="6d93d202-47fc-4405-873a-cab67cc5f1b2">0</Downloads>
    <OriginalSourceMarket xmlns="6d93d202-47fc-4405-873a-cab67cc5f1b2" xsi:nil="true"/>
    <PublishTargets xmlns="6d93d202-47fc-4405-873a-cab67cc5f1b2">OfficeOnlineVNext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LocRecommendedHandoff xmlns="6d93d202-47fc-4405-873a-cab67cc5f1b2" xsi:nil="true"/>
    <BusinessGroup xmlns="6d93d202-47fc-4405-873a-cab67cc5f1b2" xsi:nil="true"/>
    <TPAppVersion xmlns="6d93d202-47fc-4405-873a-cab67cc5f1b2" xsi:nil="true"/>
    <VoteCount xmlns="6d93d202-47fc-4405-873a-cab67cc5f1b2" xsi:nil="true"/>
    <APAuthor xmlns="6d93d202-47fc-4405-873a-cab67cc5f1b2">
      <UserInfo>
        <DisplayName/>
        <AccountId>1229</AccountId>
        <AccountType/>
      </UserInfo>
    </APAuthor>
    <TPCommandLine xmlns="6d93d202-47fc-4405-873a-cab67cc5f1b2" xsi:nil="true"/>
    <UACurrentWords xmlns="6d93d202-47fc-4405-873a-cab67cc5f1b2" xsi:nil="true"/>
    <AssetId xmlns="6d93d202-47fc-4405-873a-cab67cc5f1b2">TP104162056</AssetId>
    <Manager xmlns="6d93d202-47fc-4405-873a-cab67cc5f1b2" xsi:nil="true"/>
    <NumericId xmlns="6d93d202-47fc-4405-873a-cab67cc5f1b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Component xmlns="64acb2c5-0a2b-4bda-bd34-58e36cbb80d2" xsi:nil="true"/>
    <AssetStart xmlns="6d93d202-47fc-4405-873a-cab67cc5f1b2">2013-11-22T15:00:00+00:00</AssetStart>
    <CrawlForDependencies xmlns="6d93d202-47fc-4405-873a-cab67cc5f1b2">false</CrawlForDependencies>
    <LastModifiedDateTime xmlns="6d93d202-47fc-4405-873a-cab67cc5f1b2" xsi:nil="true"/>
    <LocMarketGroupTiers2 xmlns="6d93d202-47fc-4405-873a-cab67cc5f1b2" xsi:nil="true"/>
    <PublishStatusLookup xmlns="6d93d202-47fc-4405-873a-cab67cc5f1b2">
      <Value>599395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2029-01-01T00:00:00+00:00</AssetExpire>
    <AssetType xmlns="6d93d202-47fc-4405-873a-cab67cc5f1b2">TP</AssetType>
    <IntlLangReviewDate xmlns="6d93d202-47fc-4405-873a-cab67cc5f1b2" xsi:nil="true"/>
    <TPFriendlyName xmlns="6d93d202-47fc-4405-873a-cab67cc5f1b2" xsi:nil="true"/>
    <IntlLangReview xmlns="6d93d202-47fc-4405-873a-cab67cc5f1b2">false</IntlLangReview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BlockPublish xmlns="6d93d202-47fc-4405-873a-cab67cc5f1b2">false</BlockPublish>
    <FriendlyTitle xmlns="6d93d202-47fc-4405-873a-cab67cc5f1b2" xsi:nil="true"/>
    <TPLaunchHelpLinkType xmlns="6d93d202-47fc-4405-873a-cab67cc5f1b2">Template</TPLaunchHelpLinkType>
    <LocComments xmlns="6d93d202-47fc-4405-873a-cab67cc5f1b2" xsi:nil="true"/>
    <Providers xmlns="6d93d202-47fc-4405-873a-cab67cc5f1b2" xsi:nil="true"/>
    <SourceTitle xmlns="6d93d202-47fc-4405-873a-cab67cc5f1b2" xsi:nil="true"/>
    <TemplateTemplateType xmlns="6d93d202-47fc-4405-873a-cab67cc5f1b2">PowerPoint Presentation Template</TemplateTemplateType>
    <TimesCloned xmlns="6d93d202-47fc-4405-873a-cab67cc5f1b2" xsi:nil="true"/>
    <ClipArtFilename xmlns="6d93d202-47fc-4405-873a-cab67cc5f1b2" xsi:nil="true"/>
    <APDescription xmlns="6d93d202-47fc-4405-873a-cab67cc5f1b2">Nous avons intégré pour vous, une vidéo courte en masque de diapositive. Par la suite vous pouvez écrire ce que vous souhaitez et l'envoyer à tous vos proches. Que ce soit une invitation ou des vœux, cette invitation animée  ne passera pas inaperçu.</APDescription>
    <TaxCatchAll xmlns="6d93d202-47fc-4405-873a-cab67cc5f1b2"/>
    <TPApplication xmlns="6d93d202-47fc-4405-873a-cab67cc5f1b2" xsi:nil="true"/>
    <CSXHash xmlns="6d93d202-47fc-4405-873a-cab67cc5f1b2" xsi:nil="true"/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 xsi:nil="true"/>
    <TPLaunchHelpLink xmlns="6d93d202-47fc-4405-873a-cab67cc5f1b2" xsi:nil="true"/>
    <Milestone xmlns="6d93d202-47fc-4405-873a-cab67cc5f1b2" xsi:nil="true"/>
    <OriginalRelease xmlns="6d93d202-47fc-4405-873a-cab67cc5f1b2">15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UANotes xmlns="6d93d202-47fc-4405-873a-cab67cc5f1b2" xsi:nil="true"/>
    <FeatureTagsTaxHTField0 xmlns="6d93d202-47fc-4405-873a-cab67cc5f1b2">
      <Terms xmlns="http://schemas.microsoft.com/office/infopath/2007/PartnerControls"/>
    </FeatureTagsTaxHTField0>
    <IntlLangReviewer xmlns="6d93d202-47fc-4405-873a-cab67cc5f1b2" xsi:nil="true"/>
    <IntlLocPriority xmlns="6d93d202-47fc-4405-873a-cab67cc5f1b2" xsi:nil="true"/>
    <OpenTemplate xmlns="6d93d202-47fc-4405-873a-cab67cc5f1b2">false</OpenTemplate>
    <Provider xmlns="6d93d202-47fc-4405-873a-cab67cc5f1b2" xsi:nil="true"/>
    <CSXSubmissionDate xmlns="6d93d202-47fc-4405-873a-cab67cc5f1b2" xsi:nil="true"/>
    <Description0 xmlns="64acb2c5-0a2b-4bda-bd34-58e36cbb80d2">Nous avons intégré pour vous, une vidéo courte en masque de diapositive. Par la suite vous pouvez écrire ce que vous souhaitez et l'envoyer à tous vos proches. Que ce soit une invitation ou des vœux, cette invitation animée  ne passera pas inaperçu.</Description0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utputCachingOn xmlns="6d93d202-47fc-4405-873a-cab67cc5f1b2">false</OutputCachingOn>
    <ParentAssetId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075D67E9-400D-48A5-A9B8-D7B21DB9F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DB34B-2B4F-4295-96F8-37321B7D4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A3C812-62AA-4D60-86F8-A88DF103DC67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Carte d'invitation animée, thème de noel</Template>
  <TotalTime>66</TotalTime>
  <Words>238</Words>
  <Application>Microsoft Office PowerPoint</Application>
  <PresentationFormat>Grand écran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Vivaldi</vt:lpstr>
      <vt:lpstr>Thème Office</vt:lpstr>
      <vt:lpstr>Flashmob de Noël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Flashmob de Noël</dc:title>
  <dc:creator>Florence</dc:creator>
  <cp:lastModifiedBy>B Y</cp:lastModifiedBy>
  <cp:revision>8</cp:revision>
  <dcterms:created xsi:type="dcterms:W3CDTF">2021-11-24T10:25:21Z</dcterms:created>
  <dcterms:modified xsi:type="dcterms:W3CDTF">2021-11-28T15:31:07Z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