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5" r:id="rId3"/>
    <p:sldId id="277"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ndine Tissier" initials="BT" lastIdx="2" clrIdx="0">
    <p:extLst>
      <p:ext uri="{19B8F6BF-5375-455C-9EA6-DF929625EA0E}">
        <p15:presenceInfo xmlns:p15="http://schemas.microsoft.com/office/powerpoint/2012/main" userId="S-1-5-21-1750527873-1037266120-3498459047-6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61274-C703-4EE5-9430-1FE8EAE25A0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959B1BE-E9D6-492B-8C45-092FDCFC3A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50B7D1F-27FF-4367-9E36-44EB50603F5D}"/>
              </a:ext>
            </a:extLst>
          </p:cNvPr>
          <p:cNvSpPr>
            <a:spLocks noGrp="1"/>
          </p:cNvSpPr>
          <p:nvPr>
            <p:ph type="dt" sz="half" idx="10"/>
          </p:nvPr>
        </p:nvSpPr>
        <p:spPr/>
        <p:txBody>
          <a:bodyPr/>
          <a:lstStyle/>
          <a:p>
            <a:fld id="{1B810D61-84F3-41C7-9650-3716C01661F8}" type="datetimeFigureOut">
              <a:rPr lang="fr-FR" smtClean="0"/>
              <a:t>12/11/2021</a:t>
            </a:fld>
            <a:endParaRPr lang="fr-FR"/>
          </a:p>
        </p:txBody>
      </p:sp>
      <p:sp>
        <p:nvSpPr>
          <p:cNvPr id="5" name="Espace réservé du pied de page 4">
            <a:extLst>
              <a:ext uri="{FF2B5EF4-FFF2-40B4-BE49-F238E27FC236}">
                <a16:creationId xmlns:a16="http://schemas.microsoft.com/office/drawing/2014/main" id="{BE7CB6F3-501E-4234-AD25-53E68C12152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4128C4D-A48E-4989-BE9A-47D2F58CB388}"/>
              </a:ext>
            </a:extLst>
          </p:cNvPr>
          <p:cNvSpPr>
            <a:spLocks noGrp="1"/>
          </p:cNvSpPr>
          <p:nvPr>
            <p:ph type="sldNum" sz="quarter" idx="12"/>
          </p:nvPr>
        </p:nvSpPr>
        <p:spPr/>
        <p:txBody>
          <a:bodyPr/>
          <a:lstStyle/>
          <a:p>
            <a:fld id="{31CADB26-DDC9-43BE-8CB1-546F54FDC334}" type="slidenum">
              <a:rPr lang="fr-FR" smtClean="0"/>
              <a:t>‹N°›</a:t>
            </a:fld>
            <a:endParaRPr lang="fr-FR"/>
          </a:p>
        </p:txBody>
      </p:sp>
    </p:spTree>
    <p:extLst>
      <p:ext uri="{BB962C8B-B14F-4D97-AF65-F5344CB8AC3E}">
        <p14:creationId xmlns:p14="http://schemas.microsoft.com/office/powerpoint/2010/main" val="372158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E79BE6-66B9-4E54-B797-F01B8D979AE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D0EDE21-5127-4311-81B6-8E09B2E6C17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3260A3A-EDFC-4634-AEE0-EE2DD0FE4C44}"/>
              </a:ext>
            </a:extLst>
          </p:cNvPr>
          <p:cNvSpPr>
            <a:spLocks noGrp="1"/>
          </p:cNvSpPr>
          <p:nvPr>
            <p:ph type="dt" sz="half" idx="10"/>
          </p:nvPr>
        </p:nvSpPr>
        <p:spPr/>
        <p:txBody>
          <a:bodyPr/>
          <a:lstStyle/>
          <a:p>
            <a:fld id="{1B810D61-84F3-41C7-9650-3716C01661F8}" type="datetimeFigureOut">
              <a:rPr lang="fr-FR" smtClean="0"/>
              <a:t>12/11/2021</a:t>
            </a:fld>
            <a:endParaRPr lang="fr-FR"/>
          </a:p>
        </p:txBody>
      </p:sp>
      <p:sp>
        <p:nvSpPr>
          <p:cNvPr id="5" name="Espace réservé du pied de page 4">
            <a:extLst>
              <a:ext uri="{FF2B5EF4-FFF2-40B4-BE49-F238E27FC236}">
                <a16:creationId xmlns:a16="http://schemas.microsoft.com/office/drawing/2014/main" id="{9D7C5019-538D-4767-95D8-28F03CA360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DD34578-4A0A-4EFF-84AA-016F63DCE01D}"/>
              </a:ext>
            </a:extLst>
          </p:cNvPr>
          <p:cNvSpPr>
            <a:spLocks noGrp="1"/>
          </p:cNvSpPr>
          <p:nvPr>
            <p:ph type="sldNum" sz="quarter" idx="12"/>
          </p:nvPr>
        </p:nvSpPr>
        <p:spPr/>
        <p:txBody>
          <a:bodyPr/>
          <a:lstStyle/>
          <a:p>
            <a:fld id="{31CADB26-DDC9-43BE-8CB1-546F54FDC334}" type="slidenum">
              <a:rPr lang="fr-FR" smtClean="0"/>
              <a:t>‹N°›</a:t>
            </a:fld>
            <a:endParaRPr lang="fr-FR"/>
          </a:p>
        </p:txBody>
      </p:sp>
    </p:spTree>
    <p:extLst>
      <p:ext uri="{BB962C8B-B14F-4D97-AF65-F5344CB8AC3E}">
        <p14:creationId xmlns:p14="http://schemas.microsoft.com/office/powerpoint/2010/main" val="394021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8102AA0-6F27-40A4-9339-6B1B312211C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12778BE-B2E0-477A-8899-2C7461F4DB1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ADC152C-44C6-45A5-9187-1C1F9311DBB7}"/>
              </a:ext>
            </a:extLst>
          </p:cNvPr>
          <p:cNvSpPr>
            <a:spLocks noGrp="1"/>
          </p:cNvSpPr>
          <p:nvPr>
            <p:ph type="dt" sz="half" idx="10"/>
          </p:nvPr>
        </p:nvSpPr>
        <p:spPr/>
        <p:txBody>
          <a:bodyPr/>
          <a:lstStyle/>
          <a:p>
            <a:fld id="{1B810D61-84F3-41C7-9650-3716C01661F8}" type="datetimeFigureOut">
              <a:rPr lang="fr-FR" smtClean="0"/>
              <a:t>12/11/2021</a:t>
            </a:fld>
            <a:endParaRPr lang="fr-FR"/>
          </a:p>
        </p:txBody>
      </p:sp>
      <p:sp>
        <p:nvSpPr>
          <p:cNvPr id="5" name="Espace réservé du pied de page 4">
            <a:extLst>
              <a:ext uri="{FF2B5EF4-FFF2-40B4-BE49-F238E27FC236}">
                <a16:creationId xmlns:a16="http://schemas.microsoft.com/office/drawing/2014/main" id="{E131B04B-BCD0-48D3-A984-81C9741150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D12CEAE-1072-4121-B30D-827C74688789}"/>
              </a:ext>
            </a:extLst>
          </p:cNvPr>
          <p:cNvSpPr>
            <a:spLocks noGrp="1"/>
          </p:cNvSpPr>
          <p:nvPr>
            <p:ph type="sldNum" sz="quarter" idx="12"/>
          </p:nvPr>
        </p:nvSpPr>
        <p:spPr/>
        <p:txBody>
          <a:bodyPr/>
          <a:lstStyle/>
          <a:p>
            <a:fld id="{31CADB26-DDC9-43BE-8CB1-546F54FDC334}" type="slidenum">
              <a:rPr lang="fr-FR" smtClean="0"/>
              <a:t>‹N°›</a:t>
            </a:fld>
            <a:endParaRPr lang="fr-FR"/>
          </a:p>
        </p:txBody>
      </p:sp>
    </p:spTree>
    <p:extLst>
      <p:ext uri="{BB962C8B-B14F-4D97-AF65-F5344CB8AC3E}">
        <p14:creationId xmlns:p14="http://schemas.microsoft.com/office/powerpoint/2010/main" val="2255755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BF0780-5771-41E5-9C84-1369B10923C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F364627-ADFC-4635-B8B2-2F1036AF2FC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B5DB5A0-8D68-4515-A668-16D1397C2761}"/>
              </a:ext>
            </a:extLst>
          </p:cNvPr>
          <p:cNvSpPr>
            <a:spLocks noGrp="1"/>
          </p:cNvSpPr>
          <p:nvPr>
            <p:ph type="dt" sz="half" idx="10"/>
          </p:nvPr>
        </p:nvSpPr>
        <p:spPr/>
        <p:txBody>
          <a:bodyPr/>
          <a:lstStyle/>
          <a:p>
            <a:fld id="{1B810D61-84F3-41C7-9650-3716C01661F8}" type="datetimeFigureOut">
              <a:rPr lang="fr-FR" smtClean="0"/>
              <a:t>12/11/2021</a:t>
            </a:fld>
            <a:endParaRPr lang="fr-FR"/>
          </a:p>
        </p:txBody>
      </p:sp>
      <p:sp>
        <p:nvSpPr>
          <p:cNvPr id="5" name="Espace réservé du pied de page 4">
            <a:extLst>
              <a:ext uri="{FF2B5EF4-FFF2-40B4-BE49-F238E27FC236}">
                <a16:creationId xmlns:a16="http://schemas.microsoft.com/office/drawing/2014/main" id="{66508D0F-B63E-4CDD-9C75-ECAEF03D7A6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2329F05-A18D-4953-846E-2FB3E7547476}"/>
              </a:ext>
            </a:extLst>
          </p:cNvPr>
          <p:cNvSpPr>
            <a:spLocks noGrp="1"/>
          </p:cNvSpPr>
          <p:nvPr>
            <p:ph type="sldNum" sz="quarter" idx="12"/>
          </p:nvPr>
        </p:nvSpPr>
        <p:spPr/>
        <p:txBody>
          <a:bodyPr/>
          <a:lstStyle/>
          <a:p>
            <a:fld id="{31CADB26-DDC9-43BE-8CB1-546F54FDC334}" type="slidenum">
              <a:rPr lang="fr-FR" smtClean="0"/>
              <a:t>‹N°›</a:t>
            </a:fld>
            <a:endParaRPr lang="fr-FR"/>
          </a:p>
        </p:txBody>
      </p:sp>
    </p:spTree>
    <p:extLst>
      <p:ext uri="{BB962C8B-B14F-4D97-AF65-F5344CB8AC3E}">
        <p14:creationId xmlns:p14="http://schemas.microsoft.com/office/powerpoint/2010/main" val="744272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002F00-221E-49E2-8143-8635C25CCFF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A7A7907-4704-457F-A234-51B7EBFB45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32483EA-8A2C-403A-A71E-17907777DC9A}"/>
              </a:ext>
            </a:extLst>
          </p:cNvPr>
          <p:cNvSpPr>
            <a:spLocks noGrp="1"/>
          </p:cNvSpPr>
          <p:nvPr>
            <p:ph type="dt" sz="half" idx="10"/>
          </p:nvPr>
        </p:nvSpPr>
        <p:spPr/>
        <p:txBody>
          <a:bodyPr/>
          <a:lstStyle/>
          <a:p>
            <a:fld id="{1B810D61-84F3-41C7-9650-3716C01661F8}" type="datetimeFigureOut">
              <a:rPr lang="fr-FR" smtClean="0"/>
              <a:t>12/11/2021</a:t>
            </a:fld>
            <a:endParaRPr lang="fr-FR"/>
          </a:p>
        </p:txBody>
      </p:sp>
      <p:sp>
        <p:nvSpPr>
          <p:cNvPr id="5" name="Espace réservé du pied de page 4">
            <a:extLst>
              <a:ext uri="{FF2B5EF4-FFF2-40B4-BE49-F238E27FC236}">
                <a16:creationId xmlns:a16="http://schemas.microsoft.com/office/drawing/2014/main" id="{FD1ABC88-9F92-44B4-9713-EB740F7D01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ED4FBE-08E2-49F4-B204-10839E013DDC}"/>
              </a:ext>
            </a:extLst>
          </p:cNvPr>
          <p:cNvSpPr>
            <a:spLocks noGrp="1"/>
          </p:cNvSpPr>
          <p:nvPr>
            <p:ph type="sldNum" sz="quarter" idx="12"/>
          </p:nvPr>
        </p:nvSpPr>
        <p:spPr/>
        <p:txBody>
          <a:bodyPr/>
          <a:lstStyle/>
          <a:p>
            <a:fld id="{31CADB26-DDC9-43BE-8CB1-546F54FDC334}" type="slidenum">
              <a:rPr lang="fr-FR" smtClean="0"/>
              <a:t>‹N°›</a:t>
            </a:fld>
            <a:endParaRPr lang="fr-FR"/>
          </a:p>
        </p:txBody>
      </p:sp>
    </p:spTree>
    <p:extLst>
      <p:ext uri="{BB962C8B-B14F-4D97-AF65-F5344CB8AC3E}">
        <p14:creationId xmlns:p14="http://schemas.microsoft.com/office/powerpoint/2010/main" val="232800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FF0AA6-5C0F-46AE-BA87-72CE61CB6B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A179FF3-318D-44BC-BF12-DF3D22D3F8E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125CCB3-4B49-47EB-ADD3-F7FD83C946A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49F461C-6F23-42C9-80F1-96A5162DF442}"/>
              </a:ext>
            </a:extLst>
          </p:cNvPr>
          <p:cNvSpPr>
            <a:spLocks noGrp="1"/>
          </p:cNvSpPr>
          <p:nvPr>
            <p:ph type="dt" sz="half" idx="10"/>
          </p:nvPr>
        </p:nvSpPr>
        <p:spPr/>
        <p:txBody>
          <a:bodyPr/>
          <a:lstStyle/>
          <a:p>
            <a:fld id="{1B810D61-84F3-41C7-9650-3716C01661F8}" type="datetimeFigureOut">
              <a:rPr lang="fr-FR" smtClean="0"/>
              <a:t>12/11/2021</a:t>
            </a:fld>
            <a:endParaRPr lang="fr-FR"/>
          </a:p>
        </p:txBody>
      </p:sp>
      <p:sp>
        <p:nvSpPr>
          <p:cNvPr id="6" name="Espace réservé du pied de page 5">
            <a:extLst>
              <a:ext uri="{FF2B5EF4-FFF2-40B4-BE49-F238E27FC236}">
                <a16:creationId xmlns:a16="http://schemas.microsoft.com/office/drawing/2014/main" id="{9EF6F595-E001-40C2-9F52-95F142B42CF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03A3CA2-6328-4CBD-A596-14D765EB636E}"/>
              </a:ext>
            </a:extLst>
          </p:cNvPr>
          <p:cNvSpPr>
            <a:spLocks noGrp="1"/>
          </p:cNvSpPr>
          <p:nvPr>
            <p:ph type="sldNum" sz="quarter" idx="12"/>
          </p:nvPr>
        </p:nvSpPr>
        <p:spPr/>
        <p:txBody>
          <a:bodyPr/>
          <a:lstStyle/>
          <a:p>
            <a:fld id="{31CADB26-DDC9-43BE-8CB1-546F54FDC334}" type="slidenum">
              <a:rPr lang="fr-FR" smtClean="0"/>
              <a:t>‹N°›</a:t>
            </a:fld>
            <a:endParaRPr lang="fr-FR"/>
          </a:p>
        </p:txBody>
      </p:sp>
    </p:spTree>
    <p:extLst>
      <p:ext uri="{BB962C8B-B14F-4D97-AF65-F5344CB8AC3E}">
        <p14:creationId xmlns:p14="http://schemas.microsoft.com/office/powerpoint/2010/main" val="3513774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680A9A-5573-44C6-BD70-5F5F26EDF4E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63AA3A5-ADD7-460E-9CA5-CC47FD36AD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26550F6-A3A1-4C45-8FDB-AC1BBDD7B58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1BBF816-C7C7-4D69-B1C4-6137F81FFD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7E31706-E7D7-40D1-B481-9460485BE6A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AE9D0E-427F-45DD-833F-B2D28CD1E9C1}"/>
              </a:ext>
            </a:extLst>
          </p:cNvPr>
          <p:cNvSpPr>
            <a:spLocks noGrp="1"/>
          </p:cNvSpPr>
          <p:nvPr>
            <p:ph type="dt" sz="half" idx="10"/>
          </p:nvPr>
        </p:nvSpPr>
        <p:spPr/>
        <p:txBody>
          <a:bodyPr/>
          <a:lstStyle/>
          <a:p>
            <a:fld id="{1B810D61-84F3-41C7-9650-3716C01661F8}" type="datetimeFigureOut">
              <a:rPr lang="fr-FR" smtClean="0"/>
              <a:t>12/11/2021</a:t>
            </a:fld>
            <a:endParaRPr lang="fr-FR"/>
          </a:p>
        </p:txBody>
      </p:sp>
      <p:sp>
        <p:nvSpPr>
          <p:cNvPr id="8" name="Espace réservé du pied de page 7">
            <a:extLst>
              <a:ext uri="{FF2B5EF4-FFF2-40B4-BE49-F238E27FC236}">
                <a16:creationId xmlns:a16="http://schemas.microsoft.com/office/drawing/2014/main" id="{CBF36875-4AEF-4088-9416-291D9AAFACA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11533C3-73B1-43F7-8CF2-F0B25A2A3748}"/>
              </a:ext>
            </a:extLst>
          </p:cNvPr>
          <p:cNvSpPr>
            <a:spLocks noGrp="1"/>
          </p:cNvSpPr>
          <p:nvPr>
            <p:ph type="sldNum" sz="quarter" idx="12"/>
          </p:nvPr>
        </p:nvSpPr>
        <p:spPr/>
        <p:txBody>
          <a:bodyPr/>
          <a:lstStyle/>
          <a:p>
            <a:fld id="{31CADB26-DDC9-43BE-8CB1-546F54FDC334}" type="slidenum">
              <a:rPr lang="fr-FR" smtClean="0"/>
              <a:t>‹N°›</a:t>
            </a:fld>
            <a:endParaRPr lang="fr-FR"/>
          </a:p>
        </p:txBody>
      </p:sp>
    </p:spTree>
    <p:extLst>
      <p:ext uri="{BB962C8B-B14F-4D97-AF65-F5344CB8AC3E}">
        <p14:creationId xmlns:p14="http://schemas.microsoft.com/office/powerpoint/2010/main" val="989134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CB18A9-39B0-4825-B6D6-8941DB93397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6B61B7A-B455-4B4D-8D76-F5716A1B735B}"/>
              </a:ext>
            </a:extLst>
          </p:cNvPr>
          <p:cNvSpPr>
            <a:spLocks noGrp="1"/>
          </p:cNvSpPr>
          <p:nvPr>
            <p:ph type="dt" sz="half" idx="10"/>
          </p:nvPr>
        </p:nvSpPr>
        <p:spPr/>
        <p:txBody>
          <a:bodyPr/>
          <a:lstStyle/>
          <a:p>
            <a:fld id="{1B810D61-84F3-41C7-9650-3716C01661F8}" type="datetimeFigureOut">
              <a:rPr lang="fr-FR" smtClean="0"/>
              <a:t>12/11/2021</a:t>
            </a:fld>
            <a:endParaRPr lang="fr-FR"/>
          </a:p>
        </p:txBody>
      </p:sp>
      <p:sp>
        <p:nvSpPr>
          <p:cNvPr id="4" name="Espace réservé du pied de page 3">
            <a:extLst>
              <a:ext uri="{FF2B5EF4-FFF2-40B4-BE49-F238E27FC236}">
                <a16:creationId xmlns:a16="http://schemas.microsoft.com/office/drawing/2014/main" id="{F3916186-8203-4F68-B350-9EAA1C4DC85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1AB1ED7-475E-48E8-A37A-9526FA2E4383}"/>
              </a:ext>
            </a:extLst>
          </p:cNvPr>
          <p:cNvSpPr>
            <a:spLocks noGrp="1"/>
          </p:cNvSpPr>
          <p:nvPr>
            <p:ph type="sldNum" sz="quarter" idx="12"/>
          </p:nvPr>
        </p:nvSpPr>
        <p:spPr/>
        <p:txBody>
          <a:bodyPr/>
          <a:lstStyle/>
          <a:p>
            <a:fld id="{31CADB26-DDC9-43BE-8CB1-546F54FDC334}" type="slidenum">
              <a:rPr lang="fr-FR" smtClean="0"/>
              <a:t>‹N°›</a:t>
            </a:fld>
            <a:endParaRPr lang="fr-FR"/>
          </a:p>
        </p:txBody>
      </p:sp>
    </p:spTree>
    <p:extLst>
      <p:ext uri="{BB962C8B-B14F-4D97-AF65-F5344CB8AC3E}">
        <p14:creationId xmlns:p14="http://schemas.microsoft.com/office/powerpoint/2010/main" val="108434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527A119-3D4F-412C-8D2F-45E045FEB646}"/>
              </a:ext>
            </a:extLst>
          </p:cNvPr>
          <p:cNvSpPr>
            <a:spLocks noGrp="1"/>
          </p:cNvSpPr>
          <p:nvPr>
            <p:ph type="dt" sz="half" idx="10"/>
          </p:nvPr>
        </p:nvSpPr>
        <p:spPr/>
        <p:txBody>
          <a:bodyPr/>
          <a:lstStyle/>
          <a:p>
            <a:fld id="{1B810D61-84F3-41C7-9650-3716C01661F8}" type="datetimeFigureOut">
              <a:rPr lang="fr-FR" smtClean="0"/>
              <a:t>12/11/2021</a:t>
            </a:fld>
            <a:endParaRPr lang="fr-FR"/>
          </a:p>
        </p:txBody>
      </p:sp>
      <p:sp>
        <p:nvSpPr>
          <p:cNvPr id="3" name="Espace réservé du pied de page 2">
            <a:extLst>
              <a:ext uri="{FF2B5EF4-FFF2-40B4-BE49-F238E27FC236}">
                <a16:creationId xmlns:a16="http://schemas.microsoft.com/office/drawing/2014/main" id="{FA8E1A38-68BD-42C0-B1B0-ECD4B1F9E55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1786017-A53D-441D-8B2C-8CB18FE590D9}"/>
              </a:ext>
            </a:extLst>
          </p:cNvPr>
          <p:cNvSpPr>
            <a:spLocks noGrp="1"/>
          </p:cNvSpPr>
          <p:nvPr>
            <p:ph type="sldNum" sz="quarter" idx="12"/>
          </p:nvPr>
        </p:nvSpPr>
        <p:spPr/>
        <p:txBody>
          <a:bodyPr/>
          <a:lstStyle/>
          <a:p>
            <a:fld id="{31CADB26-DDC9-43BE-8CB1-546F54FDC334}" type="slidenum">
              <a:rPr lang="fr-FR" smtClean="0"/>
              <a:t>‹N°›</a:t>
            </a:fld>
            <a:endParaRPr lang="fr-FR"/>
          </a:p>
        </p:txBody>
      </p:sp>
    </p:spTree>
    <p:extLst>
      <p:ext uri="{BB962C8B-B14F-4D97-AF65-F5344CB8AC3E}">
        <p14:creationId xmlns:p14="http://schemas.microsoft.com/office/powerpoint/2010/main" val="1315126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369C5D-4D5F-4AE9-8ED8-AD11585F677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02B1DD0-AC83-40AF-B1A9-4DA1B1D520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5EF7148-8852-46C3-8B03-C5EE0DC306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1DF2940-EAF4-4C68-ADD5-A993AACA684E}"/>
              </a:ext>
            </a:extLst>
          </p:cNvPr>
          <p:cNvSpPr>
            <a:spLocks noGrp="1"/>
          </p:cNvSpPr>
          <p:nvPr>
            <p:ph type="dt" sz="half" idx="10"/>
          </p:nvPr>
        </p:nvSpPr>
        <p:spPr/>
        <p:txBody>
          <a:bodyPr/>
          <a:lstStyle/>
          <a:p>
            <a:fld id="{1B810D61-84F3-41C7-9650-3716C01661F8}" type="datetimeFigureOut">
              <a:rPr lang="fr-FR" smtClean="0"/>
              <a:t>12/11/2021</a:t>
            </a:fld>
            <a:endParaRPr lang="fr-FR"/>
          </a:p>
        </p:txBody>
      </p:sp>
      <p:sp>
        <p:nvSpPr>
          <p:cNvPr id="6" name="Espace réservé du pied de page 5">
            <a:extLst>
              <a:ext uri="{FF2B5EF4-FFF2-40B4-BE49-F238E27FC236}">
                <a16:creationId xmlns:a16="http://schemas.microsoft.com/office/drawing/2014/main" id="{4CE607D3-0F4A-44C6-AA10-1A50CCD9323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CD06FAD-3297-43D2-8DCC-6608F77707BF}"/>
              </a:ext>
            </a:extLst>
          </p:cNvPr>
          <p:cNvSpPr>
            <a:spLocks noGrp="1"/>
          </p:cNvSpPr>
          <p:nvPr>
            <p:ph type="sldNum" sz="quarter" idx="12"/>
          </p:nvPr>
        </p:nvSpPr>
        <p:spPr/>
        <p:txBody>
          <a:bodyPr/>
          <a:lstStyle/>
          <a:p>
            <a:fld id="{31CADB26-DDC9-43BE-8CB1-546F54FDC334}" type="slidenum">
              <a:rPr lang="fr-FR" smtClean="0"/>
              <a:t>‹N°›</a:t>
            </a:fld>
            <a:endParaRPr lang="fr-FR"/>
          </a:p>
        </p:txBody>
      </p:sp>
    </p:spTree>
    <p:extLst>
      <p:ext uri="{BB962C8B-B14F-4D97-AF65-F5344CB8AC3E}">
        <p14:creationId xmlns:p14="http://schemas.microsoft.com/office/powerpoint/2010/main" val="2710419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5832A6-C34F-47B9-B724-3E5E9F53FC3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73C7C04-E51C-4C58-A891-6B2EBCF14C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18CD217-205D-4186-A633-76EEDC7BFD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C056150-E5DA-4B08-A0C3-6816B8C9702C}"/>
              </a:ext>
            </a:extLst>
          </p:cNvPr>
          <p:cNvSpPr>
            <a:spLocks noGrp="1"/>
          </p:cNvSpPr>
          <p:nvPr>
            <p:ph type="dt" sz="half" idx="10"/>
          </p:nvPr>
        </p:nvSpPr>
        <p:spPr/>
        <p:txBody>
          <a:bodyPr/>
          <a:lstStyle/>
          <a:p>
            <a:fld id="{1B810D61-84F3-41C7-9650-3716C01661F8}" type="datetimeFigureOut">
              <a:rPr lang="fr-FR" smtClean="0"/>
              <a:t>12/11/2021</a:t>
            </a:fld>
            <a:endParaRPr lang="fr-FR"/>
          </a:p>
        </p:txBody>
      </p:sp>
      <p:sp>
        <p:nvSpPr>
          <p:cNvPr id="6" name="Espace réservé du pied de page 5">
            <a:extLst>
              <a:ext uri="{FF2B5EF4-FFF2-40B4-BE49-F238E27FC236}">
                <a16:creationId xmlns:a16="http://schemas.microsoft.com/office/drawing/2014/main" id="{F567CD5E-A8A8-4516-8A40-99E477F64CA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6BC06E-3131-4386-BED5-F0C911230F91}"/>
              </a:ext>
            </a:extLst>
          </p:cNvPr>
          <p:cNvSpPr>
            <a:spLocks noGrp="1"/>
          </p:cNvSpPr>
          <p:nvPr>
            <p:ph type="sldNum" sz="quarter" idx="12"/>
          </p:nvPr>
        </p:nvSpPr>
        <p:spPr/>
        <p:txBody>
          <a:bodyPr/>
          <a:lstStyle/>
          <a:p>
            <a:fld id="{31CADB26-DDC9-43BE-8CB1-546F54FDC334}" type="slidenum">
              <a:rPr lang="fr-FR" smtClean="0"/>
              <a:t>‹N°›</a:t>
            </a:fld>
            <a:endParaRPr lang="fr-FR"/>
          </a:p>
        </p:txBody>
      </p:sp>
    </p:spTree>
    <p:extLst>
      <p:ext uri="{BB962C8B-B14F-4D97-AF65-F5344CB8AC3E}">
        <p14:creationId xmlns:p14="http://schemas.microsoft.com/office/powerpoint/2010/main" val="308260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D30511B-A471-4556-911F-248D3CF94A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DD8B589-C60E-4398-8F96-7DA5F43B45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3641B8F-CC65-449D-A924-69F029592F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10D61-84F3-41C7-9650-3716C01661F8}" type="datetimeFigureOut">
              <a:rPr lang="fr-FR" smtClean="0"/>
              <a:t>12/11/2021</a:t>
            </a:fld>
            <a:endParaRPr lang="fr-FR"/>
          </a:p>
        </p:txBody>
      </p:sp>
      <p:sp>
        <p:nvSpPr>
          <p:cNvPr id="5" name="Espace réservé du pied de page 4">
            <a:extLst>
              <a:ext uri="{FF2B5EF4-FFF2-40B4-BE49-F238E27FC236}">
                <a16:creationId xmlns:a16="http://schemas.microsoft.com/office/drawing/2014/main" id="{246190BE-9D88-4C49-BF9B-A6971061CE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229D2D8-BF87-4ED7-8B8F-B2CD2AD9C1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ADB26-DDC9-43BE-8CB1-546F54FDC334}" type="slidenum">
              <a:rPr lang="fr-FR" smtClean="0"/>
              <a:t>‹N°›</a:t>
            </a:fld>
            <a:endParaRPr lang="fr-FR"/>
          </a:p>
        </p:txBody>
      </p:sp>
    </p:spTree>
    <p:extLst>
      <p:ext uri="{BB962C8B-B14F-4D97-AF65-F5344CB8AC3E}">
        <p14:creationId xmlns:p14="http://schemas.microsoft.com/office/powerpoint/2010/main" val="4098319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missionmaternelle78.ac-versailles.fr/wp-content/uploads/sites/447/2021/05/Reportage-Action-Comptines-et-Chansons-V2-11.pdf" TargetMode="External"/><Relationship Id="rId3" Type="http://schemas.openxmlformats.org/officeDocument/2006/relationships/hyperlink" Target="http://www.missionmaternelle78.ac-versailles.fr/wp-content/uploads/sites/447/2021/11/Lettre-Actualisez-Maternelle-Phono-2021-22-V3.pptx" TargetMode="External"/><Relationship Id="rId7"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scolawebtv.crdp-versailles.fr/?id=51449" TargetMode="External"/><Relationship Id="rId4" Type="http://schemas.openxmlformats.org/officeDocument/2006/relationships/hyperlink" Target="mailto:missionmaternelle78@ac-versailles.fr" TargetMode="Externa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cache.media.education.gouv.fr/video/Maternelle/19/6/PUsay_Mon_film_de_l_ogre_952196.mp4" TargetMode="External"/><Relationship Id="rId2" Type="http://schemas.openxmlformats.org/officeDocument/2006/relationships/hyperlink" Target="http://cache.media.education.gouv.fr/video/Maternelle/10/1/comptine-pomme-et-poire-Douay_954101.mp4" TargetMode="Externa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hyperlink" Target="https://support.google.com/snapseed/answer/6183571?hl=fr" TargetMode="External"/><Relationship Id="rId13" Type="http://schemas.openxmlformats.org/officeDocument/2006/relationships/hyperlink" Target="https://www.nch.com.au/wavepad/fr/tutorial.html" TargetMode="External"/><Relationship Id="rId18" Type="http://schemas.openxmlformats.org/officeDocument/2006/relationships/hyperlink" Target="https://www.01net.com/telecharger/windows/Multimedia/edition_video/fiches/109170.html" TargetMode="External"/><Relationship Id="rId26" Type="http://schemas.openxmlformats.org/officeDocument/2006/relationships/hyperlink" Target="https://support.apple.com/fr-fr/keynote" TargetMode="External"/><Relationship Id="rId3" Type="http://schemas.openxmlformats.org/officeDocument/2006/relationships/hyperlink" Target="http://www.photofiltre-studio.com/pf7.htm" TargetMode="External"/><Relationship Id="rId21" Type="http://schemas.openxmlformats.org/officeDocument/2006/relationships/hyperlink" Target="https://www.openoffice.org/fr/about-downloads.html" TargetMode="External"/><Relationship Id="rId7" Type="http://schemas.openxmlformats.org/officeDocument/2006/relationships/hyperlink" Target="https://play.google.com/store/apps/details?id=com.niksoftware.snapseed&amp;hl=fr" TargetMode="External"/><Relationship Id="rId12" Type="http://schemas.openxmlformats.org/officeDocument/2006/relationships/hyperlink" Target="https://play.google.com/store/apps/details?id=com.nchsoftware.pocketwavepad_free&amp;hl=fr" TargetMode="External"/><Relationship Id="rId17" Type="http://schemas.openxmlformats.org/officeDocument/2006/relationships/hyperlink" Target="https://eduscol.education.fr/educnet/site.histoire-geographie/mutualisation-reseaux-interlocuteurs/travaux-academiques-mutualises/doc20122013/tutorielimovienice.pdf" TargetMode="External"/><Relationship Id="rId25" Type="http://schemas.openxmlformats.org/officeDocument/2006/relationships/hyperlink" Target="https://apps.apple.com/fr/app/keynote/id361285480" TargetMode="External"/><Relationship Id="rId2" Type="http://schemas.openxmlformats.org/officeDocument/2006/relationships/hyperlink" Target="mailto:missionmaternelle78@ac-versailles.fr" TargetMode="External"/><Relationship Id="rId16" Type="http://schemas.openxmlformats.org/officeDocument/2006/relationships/hyperlink" Target="https://apps.apple.com/fr/app/imovie/id408981434?mt=12" TargetMode="External"/><Relationship Id="rId20" Type="http://schemas.openxmlformats.org/officeDocument/2006/relationships/hyperlink" Target="https://apps.apple.com/fr/app/imovie/id377298193" TargetMode="External"/><Relationship Id="rId1" Type="http://schemas.openxmlformats.org/officeDocument/2006/relationships/slideLayout" Target="../slideLayouts/slideLayout1.xml"/><Relationship Id="rId6" Type="http://schemas.openxmlformats.org/officeDocument/2006/relationships/hyperlink" Target="https://www.youtube.com/watch?v=xyAFLDc8zSA" TargetMode="External"/><Relationship Id="rId11" Type="http://schemas.openxmlformats.org/officeDocument/2006/relationships/hyperlink" Target="http://jhroy.ca/audio/Guide%20Audacity.pdf" TargetMode="External"/><Relationship Id="rId24" Type="http://schemas.openxmlformats.org/officeDocument/2006/relationships/hyperlink" Target="http://tice.etab.ac-lille.fr/2014/06/23/creer-un-diaporama-comphone/" TargetMode="External"/><Relationship Id="rId5" Type="http://schemas.openxmlformats.org/officeDocument/2006/relationships/hyperlink" Target="https://apps.apple.com/fr/app/photoscape-x-photo-editor-photoshop-alternative/id929507092?mt=12" TargetMode="External"/><Relationship Id="rId15" Type="http://schemas.openxmlformats.org/officeDocument/2006/relationships/hyperlink" Target="https://www.gypsevideo.fr/19-video/tutoriels/201-tutoriel-movie-maker" TargetMode="External"/><Relationship Id="rId23" Type="http://schemas.openxmlformats.org/officeDocument/2006/relationships/hyperlink" Target="https://play.google.com/store/apps/details?id=ac.robinson.mediaphone&amp;hl=fr" TargetMode="External"/><Relationship Id="rId10" Type="http://schemas.openxmlformats.org/officeDocument/2006/relationships/hyperlink" Target="https://www.audacityteam.org/" TargetMode="External"/><Relationship Id="rId19" Type="http://schemas.openxmlformats.org/officeDocument/2006/relationships/hyperlink" Target="https://www.ac-clermont.fr/disciplines/fileadmin/user_upload/LanguesVivantes/tutos_tice_pole_de_competence/traiter_video/Tutoriel_VideoPad.pdf" TargetMode="External"/><Relationship Id="rId4" Type="http://schemas.openxmlformats.org/officeDocument/2006/relationships/hyperlink" Target="https://www.youtube.com/watch?v=0nPCPHlJdcM" TargetMode="External"/><Relationship Id="rId9" Type="http://schemas.openxmlformats.org/officeDocument/2006/relationships/hyperlink" Target="https://apps.apple.com/fr/app/snapseed/id439438619" TargetMode="External"/><Relationship Id="rId14" Type="http://schemas.openxmlformats.org/officeDocument/2006/relationships/hyperlink" Target="https://apps.apple.com/fr/app/hokusai-audio-editor/id432079746" TargetMode="External"/><Relationship Id="rId22" Type="http://schemas.openxmlformats.org/officeDocument/2006/relationships/hyperlink" Target="https://www.ticeps.fr/wp-content/uploads/2013/12/impress.pdf" TargetMode="External"/><Relationship Id="rId27"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302D82A-56B0-40ED-BB6F-583162E208B0}"/>
              </a:ext>
            </a:extLst>
          </p:cNvPr>
          <p:cNvPicPr>
            <a:picLocks noChangeAspect="1"/>
          </p:cNvPicPr>
          <p:nvPr/>
        </p:nvPicPr>
        <p:blipFill>
          <a:blip r:embed="rId2"/>
          <a:stretch>
            <a:fillRect/>
          </a:stretch>
        </p:blipFill>
        <p:spPr>
          <a:xfrm>
            <a:off x="638929" y="53165"/>
            <a:ext cx="1431046" cy="1373805"/>
          </a:xfrm>
          <a:prstGeom prst="rect">
            <a:avLst/>
          </a:prstGeom>
        </p:spPr>
      </p:pic>
      <p:sp>
        <p:nvSpPr>
          <p:cNvPr id="12" name="Rectangle 11">
            <a:extLst>
              <a:ext uri="{FF2B5EF4-FFF2-40B4-BE49-F238E27FC236}">
                <a16:creationId xmlns:a16="http://schemas.microsoft.com/office/drawing/2014/main" id="{415455B0-796C-47AF-8B9B-26C944A457B3}"/>
              </a:ext>
            </a:extLst>
          </p:cNvPr>
          <p:cNvSpPr/>
          <p:nvPr/>
        </p:nvSpPr>
        <p:spPr>
          <a:xfrm>
            <a:off x="8899678" y="57462"/>
            <a:ext cx="3292322" cy="461665"/>
          </a:xfrm>
          <a:prstGeom prst="rect">
            <a:avLst/>
          </a:prstGeom>
          <a:noFill/>
        </p:spPr>
        <p:txBody>
          <a:bodyPr wrap="square" lIns="91440" tIns="45720" rIns="91440" bIns="45720">
            <a:spAutoFit/>
          </a:bodyPr>
          <a:lstStyle/>
          <a:p>
            <a:pPr algn="r"/>
            <a:r>
              <a:rPr lang="fr-FR" sz="2400" b="0" cap="none" spc="0" dirty="0">
                <a:ln w="0"/>
                <a:effectLst>
                  <a:outerShdw blurRad="38100" dist="19050" dir="2700000" algn="tl" rotWithShape="0">
                    <a:schemeClr val="dk1">
                      <a:alpha val="40000"/>
                    </a:schemeClr>
                  </a:outerShdw>
                </a:effectLst>
              </a:rPr>
              <a:t>2021/2022</a:t>
            </a:r>
          </a:p>
        </p:txBody>
      </p:sp>
      <p:sp>
        <p:nvSpPr>
          <p:cNvPr id="5" name="Rectangle : coins arrondis 4">
            <a:extLst>
              <a:ext uri="{FF2B5EF4-FFF2-40B4-BE49-F238E27FC236}">
                <a16:creationId xmlns:a16="http://schemas.microsoft.com/office/drawing/2014/main" id="{D134828F-E658-441D-B114-672551954673}"/>
              </a:ext>
            </a:extLst>
          </p:cNvPr>
          <p:cNvSpPr/>
          <p:nvPr/>
        </p:nvSpPr>
        <p:spPr>
          <a:xfrm>
            <a:off x="2806405" y="203067"/>
            <a:ext cx="7730770" cy="840888"/>
          </a:xfrm>
          <a:prstGeom prst="roundRect">
            <a:avLst/>
          </a:prstGeom>
          <a:solidFill>
            <a:schemeClr val="accent2">
              <a:lumMod val="40000"/>
              <a:lumOff val="60000"/>
            </a:schemeClr>
          </a:solidFill>
          <a:ln w="57150" cmpd="thickThi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58255EA2-A5DF-440A-B082-0D9D130F536B}"/>
              </a:ext>
            </a:extLst>
          </p:cNvPr>
          <p:cNvSpPr/>
          <p:nvPr/>
        </p:nvSpPr>
        <p:spPr>
          <a:xfrm>
            <a:off x="2806405" y="317367"/>
            <a:ext cx="7730770" cy="584775"/>
          </a:xfrm>
          <a:prstGeom prst="rect">
            <a:avLst/>
          </a:prstGeom>
          <a:noFill/>
          <a:effectLst>
            <a:outerShdw blurRad="50800" dist="38100" dir="13500000" algn="br" rotWithShape="0">
              <a:prstClr val="black">
                <a:alpha val="40000"/>
              </a:prstClr>
            </a:outerShdw>
          </a:effectLst>
        </p:spPr>
        <p:txBody>
          <a:bodyPr wrap="none" lIns="91440" tIns="45720" rIns="91440" bIns="45720">
            <a:spAutoFit/>
          </a:bodyPr>
          <a:lstStyle/>
          <a:p>
            <a:pPr algn="ctr"/>
            <a:r>
              <a:rPr lang="fr-FR" sz="3200" b="1" cap="none" spc="0" dirty="0">
                <a:ln w="9525">
                  <a:solidFill>
                    <a:schemeClr val="bg1"/>
                  </a:solidFill>
                  <a:prstDash val="solid"/>
                </a:ln>
                <a:solidFill>
                  <a:schemeClr val="accent5">
                    <a:lumMod val="40000"/>
                    <a:lumOff val="60000"/>
                  </a:schemeClr>
                </a:solidFill>
                <a:effectLst>
                  <a:outerShdw blurRad="12700" dist="38100" dir="2700000" algn="tl" rotWithShape="0">
                    <a:schemeClr val="bg1">
                      <a:lumMod val="50000"/>
                    </a:schemeClr>
                  </a:outerShdw>
                </a:effectLst>
              </a:rPr>
              <a:t>Oralisons, Créons et Animons des comptines</a:t>
            </a:r>
          </a:p>
        </p:txBody>
      </p:sp>
      <p:sp>
        <p:nvSpPr>
          <p:cNvPr id="13" name="ZoneTexte 12">
            <a:extLst>
              <a:ext uri="{FF2B5EF4-FFF2-40B4-BE49-F238E27FC236}">
                <a16:creationId xmlns:a16="http://schemas.microsoft.com/office/drawing/2014/main" id="{B5F32370-9CB0-4910-838A-31FEF091E1E5}"/>
              </a:ext>
            </a:extLst>
          </p:cNvPr>
          <p:cNvSpPr txBox="1"/>
          <p:nvPr/>
        </p:nvSpPr>
        <p:spPr>
          <a:xfrm>
            <a:off x="2689374" y="1426970"/>
            <a:ext cx="9156432" cy="5201424"/>
          </a:xfrm>
          <a:prstGeom prst="rect">
            <a:avLst/>
          </a:prstGeom>
          <a:noFill/>
        </p:spPr>
        <p:txBody>
          <a:bodyPr wrap="square" rtlCol="0">
            <a:spAutoFit/>
          </a:bodyPr>
          <a:lstStyle/>
          <a:p>
            <a:pPr algn="just"/>
            <a:r>
              <a:rPr lang="fr-FR" sz="1600" dirty="0">
                <a:latin typeface="Times New Roman" panose="02020603050405020304" pitchFamily="18" charset="0"/>
                <a:cs typeface="Times New Roman" panose="02020603050405020304" pitchFamily="18" charset="0"/>
              </a:rPr>
              <a:t>« </a:t>
            </a:r>
            <a:r>
              <a:rPr lang="fr-FR" sz="1600" i="1" dirty="0">
                <a:latin typeface="Times New Roman" panose="02020603050405020304" pitchFamily="18" charset="0"/>
                <a:cs typeface="Times New Roman" panose="02020603050405020304" pitchFamily="18" charset="0"/>
              </a:rPr>
              <a:t>La fréquentation régulière de textes rimés (comptines, formulettes, jeux de doigts, poésies…) permet d’exercer l’oreille aux sons de la langue et offre une possibilité d’assouplir, voire de corriger l’articulation par des onomatopées et des virelangues.</a:t>
            </a:r>
          </a:p>
          <a:p>
            <a:pPr algn="just"/>
            <a:endParaRPr lang="fr-FR" sz="400" i="1" dirty="0">
              <a:latin typeface="Times New Roman" panose="02020603050405020304" pitchFamily="18" charset="0"/>
              <a:cs typeface="Times New Roman" panose="02020603050405020304" pitchFamily="18" charset="0"/>
            </a:endParaRPr>
          </a:p>
          <a:p>
            <a:pPr algn="just"/>
            <a:r>
              <a:rPr lang="fr-FR" sz="1600" i="1" dirty="0">
                <a:latin typeface="Times New Roman" panose="02020603050405020304" pitchFamily="18" charset="0"/>
                <a:cs typeface="Times New Roman" panose="02020603050405020304" pitchFamily="18" charset="0"/>
              </a:rPr>
              <a:t>Les comptines vont être utilisées pour travailler dans le domaine de la phonologie d’une manière explicite. </a:t>
            </a:r>
          </a:p>
          <a:p>
            <a:pPr algn="just"/>
            <a:endParaRPr lang="fr-FR" sz="400" i="1" dirty="0">
              <a:latin typeface="Times New Roman" panose="02020603050405020304" pitchFamily="18" charset="0"/>
              <a:cs typeface="Times New Roman" panose="02020603050405020304" pitchFamily="18" charset="0"/>
            </a:endParaRPr>
          </a:p>
          <a:p>
            <a:pPr algn="just"/>
            <a:r>
              <a:rPr lang="fr-FR" sz="1600" i="1" dirty="0">
                <a:latin typeface="Times New Roman" panose="02020603050405020304" pitchFamily="18" charset="0"/>
                <a:cs typeface="Times New Roman" panose="02020603050405020304" pitchFamily="18" charset="0"/>
              </a:rPr>
              <a:t>Les enfants acquièrent très tôt une conscience implicite et intuitive des allitérations, des rimes et des assonances mais pour développer la conscience explicite des rimes, il faut organiser des séances structurées qui demandent une écoute analytique des énoncés sonores.</a:t>
            </a:r>
          </a:p>
          <a:p>
            <a:pPr algn="just"/>
            <a:endParaRPr lang="fr-FR" sz="400" i="1" dirty="0">
              <a:latin typeface="Times New Roman" panose="02020603050405020304" pitchFamily="18" charset="0"/>
              <a:cs typeface="Times New Roman" panose="02020603050405020304" pitchFamily="18" charset="0"/>
            </a:endParaRPr>
          </a:p>
          <a:p>
            <a:pPr algn="just"/>
            <a:r>
              <a:rPr lang="fr-FR" sz="1600" i="1" dirty="0">
                <a:latin typeface="Times New Roman" panose="02020603050405020304" pitchFamily="18" charset="0"/>
                <a:cs typeface="Times New Roman" panose="02020603050405020304" pitchFamily="18" charset="0"/>
              </a:rPr>
              <a:t>Ces activités seront de deux natures : travail en réception (écoute) et travail de production (plus difficile car il nécessite un traitement cognitif élaboré).</a:t>
            </a:r>
            <a:r>
              <a:rPr lang="fr-FR" sz="1600" dirty="0">
                <a:latin typeface="Times New Roman" panose="02020603050405020304" pitchFamily="18" charset="0"/>
                <a:cs typeface="Times New Roman" panose="02020603050405020304" pitchFamily="18" charset="0"/>
              </a:rPr>
              <a:t> » (de D. </a:t>
            </a:r>
            <a:r>
              <a:rPr lang="fr-FR" sz="1600" dirty="0" err="1">
                <a:latin typeface="Times New Roman" panose="02020603050405020304" pitchFamily="18" charset="0"/>
                <a:cs typeface="Times New Roman" panose="02020603050405020304" pitchFamily="18" charset="0"/>
              </a:rPr>
              <a:t>Quilan</a:t>
            </a:r>
            <a:r>
              <a:rPr lang="fr-FR" sz="1600" dirty="0">
                <a:latin typeface="Times New Roman" panose="02020603050405020304" pitchFamily="18" charset="0"/>
                <a:cs typeface="Times New Roman" panose="02020603050405020304" pitchFamily="18" charset="0"/>
              </a:rPr>
              <a:t> dans « Le travail sur les rimes et les phonèmes pour l’éveil à la conscience phonologique » chez Hachette Education).</a:t>
            </a:r>
          </a:p>
          <a:p>
            <a:pPr algn="just"/>
            <a:endParaRPr lang="fr-FR" sz="1600" dirty="0">
              <a:latin typeface="Times New Roman" panose="02020603050405020304" pitchFamily="18" charset="0"/>
              <a:cs typeface="Times New Roman" panose="02020603050405020304" pitchFamily="18" charset="0"/>
            </a:endParaRPr>
          </a:p>
          <a:p>
            <a:pPr algn="just"/>
            <a:r>
              <a:rPr lang="fr-FR" sz="1600" dirty="0">
                <a:latin typeface="Times New Roman" panose="02020603050405020304" pitchFamily="18" charset="0"/>
                <a:cs typeface="Times New Roman" panose="02020603050405020304" pitchFamily="18" charset="0"/>
              </a:rPr>
              <a:t>Nous vous proposons à nouveau cette année une </a:t>
            </a:r>
            <a:r>
              <a:rPr lang="fr-FR" sz="1600" b="1" dirty="0">
                <a:latin typeface="Times New Roman" panose="02020603050405020304" pitchFamily="18" charset="0"/>
                <a:cs typeface="Times New Roman" panose="02020603050405020304" pitchFamily="18" charset="0"/>
              </a:rPr>
              <a:t>action départementale </a:t>
            </a:r>
            <a:r>
              <a:rPr lang="fr-FR" sz="1600" dirty="0">
                <a:latin typeface="Times New Roman" panose="02020603050405020304" pitchFamily="18" charset="0"/>
                <a:cs typeface="Times New Roman" panose="02020603050405020304" pitchFamily="18" charset="0"/>
              </a:rPr>
              <a:t>pour travailler la perception des rimes dans les comptines. Cette action est en lien avec la lettre « Des sonorités de la langue aux essais d’écriture » (cf. </a:t>
            </a:r>
            <a:r>
              <a:rPr lang="fr-FR" sz="1600" b="1" dirty="0">
                <a:solidFill>
                  <a:srgbClr val="FF0000"/>
                </a:solidFill>
                <a:latin typeface="Times New Roman" panose="02020603050405020304" pitchFamily="18" charset="0"/>
                <a:cs typeface="Times New Roman" panose="02020603050405020304" pitchFamily="18" charset="0"/>
                <a:hlinkClick r:id="rId3"/>
              </a:rPr>
              <a:t>Lettre maternelle</a:t>
            </a:r>
            <a:r>
              <a:rPr lang="fr-FR" sz="1600" dirty="0">
                <a:latin typeface="Times New Roman" panose="02020603050405020304" pitchFamily="18" charset="0"/>
                <a:cs typeface="Times New Roman" panose="02020603050405020304" pitchFamily="18" charset="0"/>
              </a:rPr>
              <a:t>).</a:t>
            </a:r>
          </a:p>
          <a:p>
            <a:pPr algn="just"/>
            <a:endParaRPr lang="fr-FR" sz="1600" dirty="0">
              <a:latin typeface="Times New Roman" panose="02020603050405020304" pitchFamily="18" charset="0"/>
              <a:cs typeface="Times New Roman" panose="02020603050405020304" pitchFamily="18" charset="0"/>
            </a:endParaRPr>
          </a:p>
          <a:p>
            <a:pPr algn="just"/>
            <a:r>
              <a:rPr lang="fr-FR" sz="1600" b="1" dirty="0">
                <a:latin typeface="Times New Roman" panose="02020603050405020304" pitchFamily="18" charset="0"/>
                <a:cs typeface="Times New Roman" panose="02020603050405020304" pitchFamily="18" charset="0"/>
              </a:rPr>
              <a:t>Deux niveaux sont proposés</a:t>
            </a:r>
            <a:r>
              <a:rPr lang="fr-FR" sz="1600" dirty="0">
                <a:latin typeface="Times New Roman" panose="02020603050405020304" pitchFamily="18" charset="0"/>
                <a:cs typeface="Times New Roman" panose="02020603050405020304" pitchFamily="18" charset="0"/>
              </a:rPr>
              <a:t> :</a:t>
            </a:r>
          </a:p>
          <a:p>
            <a:pPr marL="285750" indent="-285750">
              <a:buFontTx/>
              <a:buChar char="-"/>
            </a:pPr>
            <a:r>
              <a:rPr lang="fr-FR" sz="1600" u="sng" dirty="0">
                <a:effectLst/>
                <a:latin typeface="Times New Roman" panose="02020603050405020304" pitchFamily="18" charset="0"/>
                <a:ea typeface="Times New Roman" panose="02020603050405020304" pitchFamily="18" charset="0"/>
              </a:rPr>
              <a:t>Niveau 1</a:t>
            </a:r>
            <a:r>
              <a:rPr lang="fr-FR" sz="1600" dirty="0">
                <a:effectLst/>
                <a:latin typeface="Times New Roman" panose="02020603050405020304" pitchFamily="18" charset="0"/>
                <a:ea typeface="Times New Roman" panose="02020603050405020304" pitchFamily="18" charset="0"/>
              </a:rPr>
              <a:t> (PS/MS) : oraliser / animer une comptine ;</a:t>
            </a:r>
          </a:p>
          <a:p>
            <a:pPr marL="285750" indent="-285750">
              <a:buFontTx/>
              <a:buChar char="-"/>
            </a:pPr>
            <a:r>
              <a:rPr lang="fr-FR" sz="1600" u="sng" dirty="0">
                <a:latin typeface="Times New Roman" panose="02020603050405020304" pitchFamily="18" charset="0"/>
                <a:ea typeface="Times New Roman" panose="02020603050405020304" pitchFamily="18" charset="0"/>
              </a:rPr>
              <a:t>N</a:t>
            </a:r>
            <a:r>
              <a:rPr lang="fr-FR" sz="1600" u="sng" dirty="0">
                <a:effectLst/>
                <a:latin typeface="Times New Roman" panose="02020603050405020304" pitchFamily="18" charset="0"/>
                <a:ea typeface="Times New Roman" panose="02020603050405020304" pitchFamily="18" charset="0"/>
              </a:rPr>
              <a:t>iveau 2</a:t>
            </a:r>
            <a:r>
              <a:rPr lang="fr-FR" sz="1600" dirty="0">
                <a:effectLst/>
                <a:latin typeface="Times New Roman" panose="02020603050405020304" pitchFamily="18" charset="0"/>
                <a:ea typeface="Times New Roman" panose="02020603050405020304" pitchFamily="18" charset="0"/>
              </a:rPr>
              <a:t> (MS/GS) : créer / oraliser / animer une comptine.</a:t>
            </a:r>
          </a:p>
          <a:p>
            <a:endParaRPr lang="fr-FR" sz="1600" dirty="0">
              <a:latin typeface="Times New Roman" panose="02020603050405020304" pitchFamily="18" charset="0"/>
              <a:ea typeface="Times New Roman" panose="02020603050405020304" pitchFamily="18" charset="0"/>
            </a:endParaRPr>
          </a:p>
          <a:p>
            <a:pPr lvl="4"/>
            <a:r>
              <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Bonne création à tous !</a:t>
            </a:r>
          </a:p>
        </p:txBody>
      </p:sp>
      <p:sp>
        <p:nvSpPr>
          <p:cNvPr id="21" name="Rectangle : coins arrondis 20">
            <a:extLst>
              <a:ext uri="{FF2B5EF4-FFF2-40B4-BE49-F238E27FC236}">
                <a16:creationId xmlns:a16="http://schemas.microsoft.com/office/drawing/2014/main" id="{4EE83DE8-A44B-4A7F-BE15-6BF46B75CFC9}"/>
              </a:ext>
            </a:extLst>
          </p:cNvPr>
          <p:cNvSpPr/>
          <p:nvPr/>
        </p:nvSpPr>
        <p:spPr>
          <a:xfrm>
            <a:off x="260469" y="1391955"/>
            <a:ext cx="2244604" cy="5259582"/>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ED2D785A-9560-4624-A2CD-87EC8CE8B11D}"/>
              </a:ext>
            </a:extLst>
          </p:cNvPr>
          <p:cNvSpPr txBox="1"/>
          <p:nvPr/>
        </p:nvSpPr>
        <p:spPr>
          <a:xfrm>
            <a:off x="260469" y="1496682"/>
            <a:ext cx="2244605" cy="5093702"/>
          </a:xfrm>
          <a:prstGeom prst="rect">
            <a:avLst/>
          </a:prstGeom>
          <a:noFill/>
        </p:spPr>
        <p:txBody>
          <a:bodyPr wrap="square" rtlCol="0">
            <a:spAutoFit/>
          </a:bodyPr>
          <a:lstStyle/>
          <a:p>
            <a:r>
              <a:rPr lang="fr-FR" sz="1400" b="1" u="sng" dirty="0">
                <a:latin typeface="Times New Roman" panose="02020603050405020304" pitchFamily="18" charset="0"/>
                <a:cs typeface="Times New Roman" panose="02020603050405020304" pitchFamily="18" charset="0"/>
              </a:rPr>
              <a:t>Pour participer à l’action</a:t>
            </a:r>
            <a:r>
              <a:rPr lang="fr-FR" sz="1400" b="1" dirty="0">
                <a:latin typeface="Times New Roman" panose="02020603050405020304" pitchFamily="18" charset="0"/>
                <a:cs typeface="Times New Roman" panose="02020603050405020304" pitchFamily="18" charset="0"/>
              </a:rPr>
              <a:t> :</a:t>
            </a:r>
            <a:endParaRPr lang="fr-FR" sz="1400" b="1" u="sng" dirty="0">
              <a:latin typeface="Times New Roman" panose="02020603050405020304" pitchFamily="18" charset="0"/>
              <a:cs typeface="Times New Roman" panose="02020603050405020304" pitchFamily="18" charset="0"/>
            </a:endParaRPr>
          </a:p>
          <a:p>
            <a:endParaRPr lang="fr-FR" sz="800" b="1" u="sng" dirty="0">
              <a:latin typeface="Times New Roman" panose="02020603050405020304" pitchFamily="18" charset="0"/>
              <a:cs typeface="Times New Roman" panose="02020603050405020304" pitchFamily="18" charset="0"/>
            </a:endParaRPr>
          </a:p>
          <a:p>
            <a:pPr marL="342900" indent="-342900">
              <a:buAutoNum type="arabicPeriod"/>
            </a:pPr>
            <a:r>
              <a:rPr lang="fr-FR" sz="1300" dirty="0">
                <a:latin typeface="Times New Roman" panose="02020603050405020304" pitchFamily="18" charset="0"/>
                <a:cs typeface="Times New Roman" panose="02020603050405020304" pitchFamily="18" charset="0"/>
              </a:rPr>
              <a:t>Choisir une comptine (ou une poésie) et préparer la séquence d’enseignement (selon le niveau choisi) ;</a:t>
            </a:r>
          </a:p>
          <a:p>
            <a:endParaRPr lang="fr-FR" sz="800" dirty="0">
              <a:latin typeface="Times New Roman" panose="02020603050405020304" pitchFamily="18" charset="0"/>
              <a:cs typeface="Times New Roman" panose="02020603050405020304" pitchFamily="18" charset="0"/>
            </a:endParaRPr>
          </a:p>
          <a:p>
            <a:pPr marL="342900" indent="-342900">
              <a:buFont typeface="+mj-lt"/>
              <a:buAutoNum type="arabicPeriod" startAt="2"/>
            </a:pPr>
            <a:r>
              <a:rPr lang="fr-FR" sz="1300" dirty="0">
                <a:latin typeface="Times New Roman" panose="02020603050405020304" pitchFamily="18" charset="0"/>
                <a:cs typeface="Times New Roman" panose="02020603050405020304" pitchFamily="18" charset="0"/>
              </a:rPr>
              <a:t>Prendre les photos des productions plastiques illustrant la comptine ou la poésie ;</a:t>
            </a:r>
          </a:p>
          <a:p>
            <a:endParaRPr lang="fr-FR" sz="800" dirty="0">
              <a:latin typeface="Times New Roman" panose="02020603050405020304" pitchFamily="18" charset="0"/>
              <a:cs typeface="Times New Roman" panose="02020603050405020304" pitchFamily="18" charset="0"/>
            </a:endParaRPr>
          </a:p>
          <a:p>
            <a:pPr marL="342900" indent="-342900">
              <a:buFont typeface="+mj-lt"/>
              <a:buAutoNum type="arabicPeriod" startAt="3"/>
            </a:pPr>
            <a:r>
              <a:rPr lang="fr-FR" sz="1300" dirty="0">
                <a:latin typeface="Times New Roman" panose="02020603050405020304" pitchFamily="18" charset="0"/>
                <a:cs typeface="Times New Roman" panose="02020603050405020304" pitchFamily="18" charset="0"/>
              </a:rPr>
              <a:t>Enregistrer les enfants en situation d’oralisation du texte ;</a:t>
            </a:r>
          </a:p>
          <a:p>
            <a:endParaRPr lang="fr-FR" sz="600" dirty="0">
              <a:latin typeface="Times New Roman" panose="02020603050405020304" pitchFamily="18" charset="0"/>
              <a:cs typeface="Times New Roman" panose="02020603050405020304" pitchFamily="18" charset="0"/>
            </a:endParaRPr>
          </a:p>
          <a:p>
            <a:pPr marL="342900" indent="-342900">
              <a:buFont typeface="+mj-lt"/>
              <a:buAutoNum type="arabicPeriod" startAt="4"/>
            </a:pPr>
            <a:r>
              <a:rPr lang="fr-FR" sz="1300" dirty="0">
                <a:latin typeface="Times New Roman" panose="02020603050405020304" pitchFamily="18" charset="0"/>
                <a:cs typeface="Times New Roman" panose="02020603050405020304" pitchFamily="18" charset="0"/>
              </a:rPr>
              <a:t>Réunir images et son en diaporama avec les enfants ;</a:t>
            </a:r>
          </a:p>
          <a:p>
            <a:endParaRPr lang="fr-FR" sz="800" dirty="0">
              <a:latin typeface="Times New Roman" panose="02020603050405020304" pitchFamily="18" charset="0"/>
              <a:cs typeface="Times New Roman" panose="02020603050405020304" pitchFamily="18" charset="0"/>
            </a:endParaRPr>
          </a:p>
          <a:p>
            <a:pPr marL="342900" indent="-342900">
              <a:buFont typeface="+mj-lt"/>
              <a:buAutoNum type="arabicPeriod" startAt="5"/>
            </a:pPr>
            <a:r>
              <a:rPr lang="fr-FR" sz="1300" dirty="0">
                <a:latin typeface="Times New Roman" panose="02020603050405020304" pitchFamily="18" charset="0"/>
                <a:cs typeface="Times New Roman" panose="02020603050405020304" pitchFamily="18" charset="0"/>
              </a:rPr>
              <a:t>Envoyer le fichier vidéo (ou rush) sur le mail : </a:t>
            </a:r>
            <a:r>
              <a:rPr lang="fr-FR" sz="1300" dirty="0">
                <a:latin typeface="Times New Roman" panose="02020603050405020304" pitchFamily="18" charset="0"/>
                <a:cs typeface="Times New Roman" panose="02020603050405020304" pitchFamily="18" charset="0"/>
                <a:hlinkClick r:id="rId4"/>
              </a:rPr>
              <a:t>missionmaternelle78@ac-versailles.fr</a:t>
            </a:r>
            <a:r>
              <a:rPr lang="fr-FR" sz="1300" dirty="0">
                <a:latin typeface="Times New Roman" panose="02020603050405020304" pitchFamily="18" charset="0"/>
                <a:cs typeface="Times New Roman" panose="02020603050405020304" pitchFamily="18" charset="0"/>
              </a:rPr>
              <a:t>. Les productions seront valorisées sur le site de la Mission Maternelle.</a:t>
            </a:r>
          </a:p>
        </p:txBody>
      </p:sp>
      <p:sp>
        <p:nvSpPr>
          <p:cNvPr id="11" name="Rectangle 10">
            <a:extLst>
              <a:ext uri="{FF2B5EF4-FFF2-40B4-BE49-F238E27FC236}">
                <a16:creationId xmlns:a16="http://schemas.microsoft.com/office/drawing/2014/main" id="{2D3C68A7-2142-47B3-A0A2-B716D0F8A6CD}"/>
              </a:ext>
            </a:extLst>
          </p:cNvPr>
          <p:cNvSpPr/>
          <p:nvPr/>
        </p:nvSpPr>
        <p:spPr>
          <a:xfrm>
            <a:off x="7921257" y="5014452"/>
            <a:ext cx="2114399" cy="17116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921B769F-E924-40BE-A0ED-86BB8A220ABA}"/>
              </a:ext>
            </a:extLst>
          </p:cNvPr>
          <p:cNvSpPr txBox="1"/>
          <p:nvPr/>
        </p:nvSpPr>
        <p:spPr>
          <a:xfrm>
            <a:off x="7933257" y="5014451"/>
            <a:ext cx="2266292" cy="630942"/>
          </a:xfrm>
          <a:prstGeom prst="rect">
            <a:avLst/>
          </a:prstGeom>
          <a:noFill/>
        </p:spPr>
        <p:txBody>
          <a:bodyPr wrap="square" rtlCol="0">
            <a:spAutoFit/>
          </a:bodyPr>
          <a:lstStyle/>
          <a:p>
            <a:r>
              <a:rPr lang="fr-FR" sz="1100" b="1" i="1" u="sng" dirty="0">
                <a:latin typeface="Times New Roman" panose="02020603050405020304" pitchFamily="18" charset="0"/>
                <a:cs typeface="Times New Roman" panose="02020603050405020304" pitchFamily="18" charset="0"/>
              </a:rPr>
              <a:t>Action inspirée d’une proposition de la Mission Maternelle du 91</a:t>
            </a:r>
          </a:p>
          <a:p>
            <a:endParaRPr lang="fr-FR" sz="200" b="1" u="sng"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1100" dirty="0">
                <a:latin typeface="Times New Roman" panose="02020603050405020304" pitchFamily="18" charset="0"/>
                <a:cs typeface="Times New Roman" panose="02020603050405020304" pitchFamily="18" charset="0"/>
                <a:hlinkClick r:id="rId5"/>
              </a:rPr>
              <a:t>4 réalisations</a:t>
            </a:r>
            <a:r>
              <a:rPr lang="fr-FR" sz="1100" dirty="0">
                <a:latin typeface="Times New Roman" panose="02020603050405020304" pitchFamily="18" charset="0"/>
                <a:cs typeface="Times New Roman" panose="02020603050405020304" pitchFamily="18" charset="0"/>
              </a:rPr>
              <a:t> (2018/2019)</a:t>
            </a:r>
          </a:p>
        </p:txBody>
      </p:sp>
      <p:pic>
        <p:nvPicPr>
          <p:cNvPr id="1028" name="Picture 4" descr="Junior Kindergarten/Kindergarten Spring Music Program 9:00am MPR">
            <a:extLst>
              <a:ext uri="{FF2B5EF4-FFF2-40B4-BE49-F238E27FC236}">
                <a16:creationId xmlns:a16="http://schemas.microsoft.com/office/drawing/2014/main" id="{BBAABB89-7657-4B78-908A-6881DB7A82D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763256" y="513342"/>
            <a:ext cx="1294699" cy="53061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hlinkClick r:id="rId5"/>
            <a:extLst>
              <a:ext uri="{FF2B5EF4-FFF2-40B4-BE49-F238E27FC236}">
                <a16:creationId xmlns:a16="http://schemas.microsoft.com/office/drawing/2014/main" id="{F47FCD66-254E-4C65-8A83-4CAC6914FEA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1094" t="10833" r="12906" b="7568"/>
          <a:stretch/>
        </p:blipFill>
        <p:spPr>
          <a:xfrm>
            <a:off x="8159076" y="5645393"/>
            <a:ext cx="1614249" cy="974909"/>
          </a:xfrm>
          <a:prstGeom prst="rect">
            <a:avLst/>
          </a:prstGeom>
        </p:spPr>
      </p:pic>
      <p:sp>
        <p:nvSpPr>
          <p:cNvPr id="18" name="Rectangle 17">
            <a:extLst>
              <a:ext uri="{FF2B5EF4-FFF2-40B4-BE49-F238E27FC236}">
                <a16:creationId xmlns:a16="http://schemas.microsoft.com/office/drawing/2014/main" id="{B20FC47F-89D3-430C-A8FD-38A9619F5357}"/>
              </a:ext>
            </a:extLst>
          </p:cNvPr>
          <p:cNvSpPr/>
          <p:nvPr/>
        </p:nvSpPr>
        <p:spPr>
          <a:xfrm>
            <a:off x="10112378" y="5014452"/>
            <a:ext cx="1945577" cy="17116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7C3D7E7A-6288-43E7-AF35-F4BF2CD404C1}"/>
              </a:ext>
            </a:extLst>
          </p:cNvPr>
          <p:cNvSpPr txBox="1"/>
          <p:nvPr/>
        </p:nvSpPr>
        <p:spPr>
          <a:xfrm>
            <a:off x="10112378" y="5014451"/>
            <a:ext cx="1945577" cy="630942"/>
          </a:xfrm>
          <a:prstGeom prst="rect">
            <a:avLst/>
          </a:prstGeom>
          <a:noFill/>
        </p:spPr>
        <p:txBody>
          <a:bodyPr wrap="square" rtlCol="0">
            <a:spAutoFit/>
          </a:bodyPr>
          <a:lstStyle/>
          <a:p>
            <a:r>
              <a:rPr lang="fr-FR" sz="1100" b="1" i="1" u="sng" dirty="0">
                <a:latin typeface="Times New Roman" panose="02020603050405020304" pitchFamily="18" charset="0"/>
                <a:cs typeface="Times New Roman" panose="02020603050405020304" pitchFamily="18" charset="0"/>
              </a:rPr>
              <a:t>Réalisations du 78</a:t>
            </a:r>
          </a:p>
          <a:p>
            <a:endParaRPr lang="fr-FR" sz="200" b="1" u="sng"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1100" dirty="0">
                <a:latin typeface="Times New Roman" panose="02020603050405020304" pitchFamily="18" charset="0"/>
                <a:cs typeface="Times New Roman" panose="02020603050405020304" pitchFamily="18" charset="0"/>
                <a:hlinkClick r:id="rId8"/>
              </a:rPr>
              <a:t>Article</a:t>
            </a:r>
            <a:r>
              <a:rPr lang="fr-FR" sz="1100" dirty="0">
                <a:latin typeface="Times New Roman" panose="02020603050405020304" pitchFamily="18" charset="0"/>
                <a:cs typeface="Times New Roman" panose="02020603050405020304" pitchFamily="18" charset="0"/>
              </a:rPr>
              <a:t> en lien avec cette action  (2020/2021)</a:t>
            </a:r>
          </a:p>
        </p:txBody>
      </p:sp>
      <p:pic>
        <p:nvPicPr>
          <p:cNvPr id="8" name="Image 7">
            <a:hlinkClick r:id="rId8"/>
            <a:extLst>
              <a:ext uri="{FF2B5EF4-FFF2-40B4-BE49-F238E27FC236}">
                <a16:creationId xmlns:a16="http://schemas.microsoft.com/office/drawing/2014/main" id="{9E3747F2-0DC9-4DD4-98DE-6BCCEDA5C858}"/>
              </a:ext>
            </a:extLst>
          </p:cNvPr>
          <p:cNvPicPr>
            <a:picLocks noChangeAspect="1"/>
          </p:cNvPicPr>
          <p:nvPr/>
        </p:nvPicPr>
        <p:blipFill rotWithShape="1">
          <a:blip r:embed="rId9"/>
          <a:srcRect l="27770" t="22448" r="5911" b="11378"/>
          <a:stretch/>
        </p:blipFill>
        <p:spPr>
          <a:xfrm>
            <a:off x="10215147" y="5645393"/>
            <a:ext cx="1736974" cy="974909"/>
          </a:xfrm>
          <a:prstGeom prst="rect">
            <a:avLst/>
          </a:prstGeom>
        </p:spPr>
      </p:pic>
    </p:spTree>
    <p:extLst>
      <p:ext uri="{BB962C8B-B14F-4D97-AF65-F5344CB8AC3E}">
        <p14:creationId xmlns:p14="http://schemas.microsoft.com/office/powerpoint/2010/main" val="405678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A8BEA3B-8732-4366-8C44-F511EEEF8F18}"/>
              </a:ext>
            </a:extLst>
          </p:cNvPr>
          <p:cNvSpPr/>
          <p:nvPr/>
        </p:nvSpPr>
        <p:spPr>
          <a:xfrm>
            <a:off x="8677373" y="2037506"/>
            <a:ext cx="3406683" cy="220000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889A83B6-1E53-4D55-B737-4B8DC914F26E}"/>
              </a:ext>
            </a:extLst>
          </p:cNvPr>
          <p:cNvSpPr/>
          <p:nvPr/>
        </p:nvSpPr>
        <p:spPr>
          <a:xfrm>
            <a:off x="98112" y="127818"/>
            <a:ext cx="4021607" cy="661797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8AA26419-786B-4014-9B15-99F5821F6479}"/>
              </a:ext>
            </a:extLst>
          </p:cNvPr>
          <p:cNvSpPr/>
          <p:nvPr/>
        </p:nvSpPr>
        <p:spPr>
          <a:xfrm>
            <a:off x="4218038" y="131780"/>
            <a:ext cx="7875850" cy="181314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FC13FD3D-FA5D-415F-9CD2-BB70BD42A07C}"/>
              </a:ext>
            </a:extLst>
          </p:cNvPr>
          <p:cNvSpPr txBox="1"/>
          <p:nvPr/>
        </p:nvSpPr>
        <p:spPr>
          <a:xfrm>
            <a:off x="8701548" y="2052301"/>
            <a:ext cx="3382508" cy="2185214"/>
          </a:xfrm>
          <a:prstGeom prst="rect">
            <a:avLst/>
          </a:prstGeom>
          <a:noFill/>
        </p:spPr>
        <p:txBody>
          <a:bodyPr wrap="square" rtlCol="0">
            <a:spAutoFit/>
          </a:bodyPr>
          <a:lstStyle/>
          <a:p>
            <a:r>
              <a:rPr lang="fr-FR" sz="1400" b="1" u="sng" dirty="0">
                <a:latin typeface="Times New Roman" panose="02020603050405020304" pitchFamily="18" charset="0"/>
                <a:cs typeface="Times New Roman" panose="02020603050405020304" pitchFamily="18" charset="0"/>
              </a:rPr>
              <a:t>Explorer le monde des objets</a:t>
            </a:r>
          </a:p>
          <a:p>
            <a:endParaRPr lang="fr-FR" sz="400" b="1" u="sng"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Utiliser des objets numériques : appareil photo, tablette, ordinateur.</a:t>
            </a:r>
          </a:p>
          <a:p>
            <a:endParaRPr lang="fr-FR" sz="600" dirty="0">
              <a:latin typeface="Times New Roman" panose="02020603050405020304" pitchFamily="18" charset="0"/>
              <a:cs typeface="Times New Roman" panose="02020603050405020304" pitchFamily="18" charset="0"/>
            </a:endParaRPr>
          </a:p>
          <a:p>
            <a:pPr marL="342900" indent="-342900">
              <a:buAutoNum type="arabicPeriod"/>
            </a:pPr>
            <a:r>
              <a:rPr lang="fr-FR" sz="1400" dirty="0">
                <a:solidFill>
                  <a:srgbClr val="0070C0"/>
                </a:solidFill>
                <a:latin typeface="Times New Roman" panose="02020603050405020304" pitchFamily="18" charset="0"/>
                <a:cs typeface="Times New Roman" panose="02020603050405020304" pitchFamily="18" charset="0"/>
              </a:rPr>
              <a:t>Découvrir la tablette et l’application qui sera utilisée ;</a:t>
            </a:r>
          </a:p>
          <a:p>
            <a:pPr marL="342900" indent="-342900">
              <a:buAutoNum type="arabicPeriod"/>
            </a:pPr>
            <a:r>
              <a:rPr lang="fr-FR" sz="1400" dirty="0">
                <a:solidFill>
                  <a:srgbClr val="0070C0"/>
                </a:solidFill>
                <a:latin typeface="Times New Roman" panose="02020603050405020304" pitchFamily="18" charset="0"/>
                <a:cs typeface="Times New Roman" panose="02020603050405020304" pitchFamily="18" charset="0"/>
              </a:rPr>
              <a:t>Photographier (ou filmer) les dessins et/ou compositions plastiques ;</a:t>
            </a:r>
          </a:p>
          <a:p>
            <a:pPr marL="342900" indent="-342900">
              <a:buAutoNum type="arabicPeriod"/>
            </a:pPr>
            <a:r>
              <a:rPr lang="fr-FR" sz="1400" dirty="0">
                <a:solidFill>
                  <a:srgbClr val="0070C0"/>
                </a:solidFill>
                <a:latin typeface="Times New Roman" panose="02020603050405020304" pitchFamily="18" charset="0"/>
                <a:cs typeface="Times New Roman" panose="02020603050405020304" pitchFamily="18" charset="0"/>
              </a:rPr>
              <a:t>Enregistrer la comptine ;</a:t>
            </a:r>
          </a:p>
          <a:p>
            <a:pPr marL="342900" indent="-342900">
              <a:buAutoNum type="arabicPeriod"/>
            </a:pPr>
            <a:r>
              <a:rPr lang="fr-FR" sz="1400" dirty="0">
                <a:solidFill>
                  <a:srgbClr val="0070C0"/>
                </a:solidFill>
                <a:latin typeface="Times New Roman" panose="02020603050405020304" pitchFamily="18" charset="0"/>
                <a:cs typeface="Times New Roman" panose="02020603050405020304" pitchFamily="18" charset="0"/>
              </a:rPr>
              <a:t>Retrouver et lire/écouter la comptine.</a:t>
            </a:r>
          </a:p>
        </p:txBody>
      </p:sp>
      <p:sp>
        <p:nvSpPr>
          <p:cNvPr id="11" name="ZoneTexte 10">
            <a:extLst>
              <a:ext uri="{FF2B5EF4-FFF2-40B4-BE49-F238E27FC236}">
                <a16:creationId xmlns:a16="http://schemas.microsoft.com/office/drawing/2014/main" id="{822CD3A5-5DC5-476F-83C4-F993D3813BCF}"/>
              </a:ext>
            </a:extLst>
          </p:cNvPr>
          <p:cNvSpPr txBox="1"/>
          <p:nvPr/>
        </p:nvSpPr>
        <p:spPr>
          <a:xfrm>
            <a:off x="107944" y="156658"/>
            <a:ext cx="3988871" cy="6647974"/>
          </a:xfrm>
          <a:prstGeom prst="rect">
            <a:avLst/>
          </a:prstGeom>
          <a:noFill/>
        </p:spPr>
        <p:txBody>
          <a:bodyPr wrap="square" rtlCol="0">
            <a:spAutoFit/>
          </a:bodyPr>
          <a:lstStyle/>
          <a:p>
            <a:r>
              <a:rPr lang="fr-FR" sz="1400" b="1" u="sng" dirty="0">
                <a:latin typeface="Times New Roman" panose="02020603050405020304" pitchFamily="18" charset="0"/>
                <a:cs typeface="Times New Roman" panose="02020603050405020304" pitchFamily="18" charset="0"/>
              </a:rPr>
              <a:t>Mobiliser le langage dans toutes ses dimensions</a:t>
            </a:r>
          </a:p>
          <a:p>
            <a:endParaRPr lang="fr-FR" sz="400" b="1" u="sng" dirty="0">
              <a:latin typeface="Times New Roman" panose="02020603050405020304" pitchFamily="18" charset="0"/>
              <a:cs typeface="Times New Roman" panose="02020603050405020304" pitchFamily="18" charset="0"/>
            </a:endParaRPr>
          </a:p>
          <a:p>
            <a:r>
              <a:rPr lang="fr-FR" sz="1400" dirty="0">
                <a:latin typeface="Times New Roman" panose="02020603050405020304" pitchFamily="18" charset="0"/>
                <a:cs typeface="Times New Roman" panose="02020603050405020304" pitchFamily="18" charset="0"/>
              </a:rPr>
              <a:t>Dire de mémoire et de manière expressive plusieurs comptines et poésies :</a:t>
            </a:r>
          </a:p>
          <a:p>
            <a:pPr marL="285750" indent="-285750">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Améliorer la prononciation et l’articulation ;</a:t>
            </a:r>
          </a:p>
          <a:p>
            <a:pPr marL="285750" indent="-285750">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Repérer des sons et des phonèmes ;</a:t>
            </a:r>
          </a:p>
          <a:p>
            <a:pPr marL="285750" indent="-285750">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Repérer des rimes et des assonances ;</a:t>
            </a:r>
          </a:p>
          <a:p>
            <a:pPr marL="285750" indent="-285750">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Améliorer la syntaxe et acquérir des structures.</a:t>
            </a:r>
          </a:p>
          <a:p>
            <a:endParaRPr lang="fr-FR" sz="400" dirty="0">
              <a:latin typeface="Times New Roman" panose="02020603050405020304" pitchFamily="18" charset="0"/>
              <a:cs typeface="Times New Roman" panose="02020603050405020304" pitchFamily="18" charset="0"/>
            </a:endParaRPr>
          </a:p>
          <a:p>
            <a:r>
              <a:rPr lang="fr-FR" sz="1400" dirty="0">
                <a:latin typeface="Times New Roman" panose="02020603050405020304" pitchFamily="18" charset="0"/>
                <a:cs typeface="Times New Roman" panose="02020603050405020304" pitchFamily="18" charset="0"/>
              </a:rPr>
              <a:t>Créer une comptine en détournant une comptine donnée :</a:t>
            </a:r>
          </a:p>
          <a:p>
            <a:pPr marL="285750" indent="-285750">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Prolonger la comptine ;</a:t>
            </a:r>
          </a:p>
          <a:p>
            <a:pPr marL="285750" indent="-285750">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ou Modifier une partie de la comptine ;</a:t>
            </a:r>
          </a:p>
          <a:p>
            <a:pPr marL="285750" indent="-285750">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ou Garder la structure de la comptine et changer le propos du texte.</a:t>
            </a:r>
          </a:p>
          <a:p>
            <a:endParaRPr lang="fr-FR" sz="600" dirty="0">
              <a:latin typeface="Times New Roman" panose="02020603050405020304" pitchFamily="18" charset="0"/>
              <a:cs typeface="Times New Roman" panose="02020603050405020304" pitchFamily="18" charset="0"/>
            </a:endParaRPr>
          </a:p>
          <a:p>
            <a:r>
              <a:rPr lang="fr-FR" sz="1400" u="sng" dirty="0">
                <a:solidFill>
                  <a:srgbClr val="0070C0"/>
                </a:solidFill>
                <a:latin typeface="Times New Roman" panose="02020603050405020304" pitchFamily="18" charset="0"/>
                <a:cs typeface="Times New Roman" panose="02020603050405020304" pitchFamily="18" charset="0"/>
              </a:rPr>
              <a:t>Niveau 1</a:t>
            </a:r>
            <a:r>
              <a:rPr lang="fr-FR" sz="1400" dirty="0">
                <a:solidFill>
                  <a:srgbClr val="0070C0"/>
                </a:solidFill>
                <a:latin typeface="Times New Roman" panose="02020603050405020304" pitchFamily="18" charset="0"/>
                <a:cs typeface="Times New Roman" panose="02020603050405020304" pitchFamily="18" charset="0"/>
              </a:rPr>
              <a:t> :</a:t>
            </a:r>
          </a:p>
          <a:p>
            <a:pPr marL="342900" indent="-342900">
              <a:buAutoNum type="arabicPeriod"/>
            </a:pPr>
            <a:r>
              <a:rPr lang="fr-FR" sz="1400" dirty="0">
                <a:solidFill>
                  <a:srgbClr val="0070C0"/>
                </a:solidFill>
                <a:latin typeface="Times New Roman" panose="02020603050405020304" pitchFamily="18" charset="0"/>
                <a:cs typeface="Times New Roman" panose="02020603050405020304" pitchFamily="18" charset="0"/>
              </a:rPr>
              <a:t>Présenter la comptine ;</a:t>
            </a:r>
          </a:p>
          <a:p>
            <a:pPr marL="342900" indent="-342900">
              <a:buAutoNum type="arabicPeriod"/>
            </a:pPr>
            <a:r>
              <a:rPr lang="fr-FR" sz="1400" dirty="0">
                <a:solidFill>
                  <a:srgbClr val="0070C0"/>
                </a:solidFill>
                <a:latin typeface="Times New Roman" panose="02020603050405020304" pitchFamily="18" charset="0"/>
                <a:cs typeface="Times New Roman" panose="02020603050405020304" pitchFamily="18" charset="0"/>
              </a:rPr>
              <a:t>Répéter, mémoriser, archiver la comptine ;</a:t>
            </a:r>
          </a:p>
          <a:p>
            <a:pPr marL="342900" indent="-342900">
              <a:buAutoNum type="arabicPeriod"/>
            </a:pPr>
            <a:r>
              <a:rPr lang="fr-FR" sz="1400" dirty="0">
                <a:solidFill>
                  <a:srgbClr val="0070C0"/>
                </a:solidFill>
                <a:latin typeface="Times New Roman" panose="02020603050405020304" pitchFamily="18" charset="0"/>
                <a:cs typeface="Times New Roman" panose="02020603050405020304" pitchFamily="18" charset="0"/>
              </a:rPr>
              <a:t>Dire ou chanter de manière expressive la comptine ;</a:t>
            </a:r>
          </a:p>
          <a:p>
            <a:pPr marL="342900" indent="-342900">
              <a:buAutoNum type="arabicPeriod"/>
            </a:pPr>
            <a:r>
              <a:rPr lang="fr-FR" sz="1400" dirty="0">
                <a:solidFill>
                  <a:srgbClr val="0070C0"/>
                </a:solidFill>
                <a:latin typeface="Times New Roman" panose="02020603050405020304" pitchFamily="18" charset="0"/>
                <a:cs typeface="Times New Roman" panose="02020603050405020304" pitchFamily="18" charset="0"/>
              </a:rPr>
              <a:t>Réciter la comptine de manière autonome.</a:t>
            </a:r>
          </a:p>
          <a:p>
            <a:endParaRPr lang="fr-FR" sz="600" dirty="0">
              <a:solidFill>
                <a:srgbClr val="0070C0"/>
              </a:solidFill>
              <a:latin typeface="Times New Roman" panose="02020603050405020304" pitchFamily="18" charset="0"/>
              <a:cs typeface="Times New Roman" panose="02020603050405020304" pitchFamily="18" charset="0"/>
            </a:endParaRPr>
          </a:p>
          <a:p>
            <a:r>
              <a:rPr lang="fr-FR" sz="1400" u="sng" dirty="0">
                <a:solidFill>
                  <a:srgbClr val="0070C0"/>
                </a:solidFill>
                <a:latin typeface="Times New Roman" panose="02020603050405020304" pitchFamily="18" charset="0"/>
                <a:cs typeface="Times New Roman" panose="02020603050405020304" pitchFamily="18" charset="0"/>
              </a:rPr>
              <a:t>Niveau 2</a:t>
            </a:r>
            <a:r>
              <a:rPr lang="fr-FR" sz="1400" dirty="0">
                <a:solidFill>
                  <a:srgbClr val="0070C0"/>
                </a:solidFill>
                <a:latin typeface="Times New Roman" panose="02020603050405020304" pitchFamily="18" charset="0"/>
                <a:cs typeface="Times New Roman" panose="02020603050405020304" pitchFamily="18" charset="0"/>
              </a:rPr>
              <a:t> :</a:t>
            </a:r>
          </a:p>
          <a:p>
            <a:pPr marL="342900" indent="-342900">
              <a:buAutoNum type="arabicPeriod"/>
            </a:pPr>
            <a:r>
              <a:rPr lang="fr-FR" sz="1400" dirty="0">
                <a:solidFill>
                  <a:srgbClr val="0070C0"/>
                </a:solidFill>
                <a:latin typeface="Times New Roman" panose="02020603050405020304" pitchFamily="18" charset="0"/>
                <a:cs typeface="Times New Roman" panose="02020603050405020304" pitchFamily="18" charset="0"/>
              </a:rPr>
              <a:t>Présenter la comptine ;</a:t>
            </a:r>
          </a:p>
          <a:p>
            <a:pPr marL="342900" indent="-342900">
              <a:buFontTx/>
              <a:buAutoNum type="arabicPeriod"/>
            </a:pPr>
            <a:r>
              <a:rPr lang="fr-FR" sz="1400" dirty="0">
                <a:solidFill>
                  <a:srgbClr val="0070C0"/>
                </a:solidFill>
                <a:latin typeface="Times New Roman" panose="02020603050405020304" pitchFamily="18" charset="0"/>
                <a:cs typeface="Times New Roman" panose="02020603050405020304" pitchFamily="18" charset="0"/>
              </a:rPr>
              <a:t>Répéter, mémoriser, archiver la comptine ;</a:t>
            </a:r>
          </a:p>
          <a:p>
            <a:pPr marL="342900" indent="-342900">
              <a:buAutoNum type="arabicPeriod"/>
            </a:pPr>
            <a:r>
              <a:rPr lang="fr-FR" sz="1400" dirty="0">
                <a:solidFill>
                  <a:srgbClr val="0070C0"/>
                </a:solidFill>
                <a:latin typeface="Times New Roman" panose="02020603050405020304" pitchFamily="18" charset="0"/>
                <a:cs typeface="Times New Roman" panose="02020603050405020304" pitchFamily="18" charset="0"/>
              </a:rPr>
              <a:t>Créer une nouvelle comptine: prolonger la comptine  connue, modifier une partie ou garder  la structure et changer le propos;</a:t>
            </a:r>
          </a:p>
          <a:p>
            <a:pPr marL="342900" indent="-342900">
              <a:buAutoNum type="arabicPeriod"/>
            </a:pPr>
            <a:r>
              <a:rPr lang="fr-FR" sz="1400" dirty="0">
                <a:solidFill>
                  <a:srgbClr val="0070C0"/>
                </a:solidFill>
                <a:latin typeface="Times New Roman" panose="02020603050405020304" pitchFamily="18" charset="0"/>
                <a:cs typeface="Times New Roman" panose="02020603050405020304" pitchFamily="18" charset="0"/>
              </a:rPr>
              <a:t>Répéter, mémoriser, archiver la comptine créée ;</a:t>
            </a:r>
          </a:p>
          <a:p>
            <a:pPr marL="342900" indent="-342900">
              <a:buAutoNum type="arabicPeriod"/>
            </a:pPr>
            <a:r>
              <a:rPr lang="fr-FR" sz="1400" dirty="0">
                <a:solidFill>
                  <a:srgbClr val="0070C0"/>
                </a:solidFill>
                <a:latin typeface="Times New Roman" panose="02020603050405020304" pitchFamily="18" charset="0"/>
                <a:cs typeface="Times New Roman" panose="02020603050405020304" pitchFamily="18" charset="0"/>
              </a:rPr>
              <a:t>Dire ou chanter de manière expressive la comptine créée;</a:t>
            </a:r>
          </a:p>
          <a:p>
            <a:pPr marL="342900" indent="-342900">
              <a:buAutoNum type="arabicPeriod"/>
            </a:pPr>
            <a:r>
              <a:rPr lang="fr-FR" sz="1400" dirty="0">
                <a:solidFill>
                  <a:srgbClr val="0070C0"/>
                </a:solidFill>
                <a:latin typeface="Times New Roman" panose="02020603050405020304" pitchFamily="18" charset="0"/>
                <a:cs typeface="Times New Roman" panose="02020603050405020304" pitchFamily="18" charset="0"/>
              </a:rPr>
              <a:t>Réciter la comptine créée de manière autonome.</a:t>
            </a:r>
          </a:p>
        </p:txBody>
      </p:sp>
      <p:sp>
        <p:nvSpPr>
          <p:cNvPr id="19" name="ZoneTexte 18">
            <a:extLst>
              <a:ext uri="{FF2B5EF4-FFF2-40B4-BE49-F238E27FC236}">
                <a16:creationId xmlns:a16="http://schemas.microsoft.com/office/drawing/2014/main" id="{E0848620-A781-43A8-B532-BCB842206275}"/>
              </a:ext>
            </a:extLst>
          </p:cNvPr>
          <p:cNvSpPr txBox="1"/>
          <p:nvPr/>
        </p:nvSpPr>
        <p:spPr>
          <a:xfrm>
            <a:off x="4218038" y="159819"/>
            <a:ext cx="7934634" cy="1785104"/>
          </a:xfrm>
          <a:prstGeom prst="rect">
            <a:avLst/>
          </a:prstGeom>
          <a:noFill/>
        </p:spPr>
        <p:txBody>
          <a:bodyPr wrap="square" rtlCol="0">
            <a:spAutoFit/>
          </a:bodyPr>
          <a:lstStyle/>
          <a:p>
            <a:r>
              <a:rPr lang="fr-FR" sz="1400" b="1" u="sng" dirty="0">
                <a:latin typeface="Times New Roman" panose="02020603050405020304" pitchFamily="18" charset="0"/>
                <a:cs typeface="Times New Roman" panose="02020603050405020304" pitchFamily="18" charset="0"/>
              </a:rPr>
              <a:t>Agir, s’exprimer, comprendre à travers les activités artistiques</a:t>
            </a:r>
          </a:p>
          <a:p>
            <a:endParaRPr lang="fr-FR" sz="400" b="1" u="sng"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Pratiquer le dessin pour représenter ou illustrer (en étant fidèle au réel ou à un modèle ou en inventant) ;</a:t>
            </a:r>
          </a:p>
          <a:p>
            <a:pPr marL="285750" indent="-285750">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Réaliser des compositions plastiques, seul ou en petit groupe, en choisissant et combinant des matériaux, en réinvestissant des techniques et des procédés.</a:t>
            </a:r>
          </a:p>
          <a:p>
            <a:endParaRPr lang="fr-FR" sz="600" dirty="0">
              <a:latin typeface="Times New Roman" panose="02020603050405020304" pitchFamily="18" charset="0"/>
              <a:cs typeface="Times New Roman" panose="02020603050405020304" pitchFamily="18" charset="0"/>
            </a:endParaRPr>
          </a:p>
          <a:p>
            <a:r>
              <a:rPr lang="fr-FR" sz="1400" dirty="0">
                <a:solidFill>
                  <a:srgbClr val="0070C0"/>
                </a:solidFill>
                <a:latin typeface="Times New Roman" panose="02020603050405020304" pitchFamily="18" charset="0"/>
                <a:cs typeface="Times New Roman" panose="02020603050405020304" pitchFamily="18" charset="0"/>
              </a:rPr>
              <a:t>Les productions issues de cette séquence illustreront la comptine ;</a:t>
            </a:r>
          </a:p>
          <a:p>
            <a:r>
              <a:rPr lang="fr-FR" sz="1400" dirty="0">
                <a:solidFill>
                  <a:srgbClr val="0070C0"/>
                </a:solidFill>
                <a:latin typeface="Times New Roman" panose="02020603050405020304" pitchFamily="18" charset="0"/>
                <a:cs typeface="Times New Roman" panose="02020603050405020304" pitchFamily="18" charset="0"/>
              </a:rPr>
              <a:t>Celles-ci pourront être : un fond et des marottes qui s’animeront (vidéo) et/ou plusieurs productions, chacune traduisant un ou plusieurs vers (diaporama à partir de photographies)… </a:t>
            </a:r>
          </a:p>
        </p:txBody>
      </p:sp>
      <p:sp>
        <p:nvSpPr>
          <p:cNvPr id="2" name="Bulle narrative : ronde 1">
            <a:extLst>
              <a:ext uri="{FF2B5EF4-FFF2-40B4-BE49-F238E27FC236}">
                <a16:creationId xmlns:a16="http://schemas.microsoft.com/office/drawing/2014/main" id="{D6164E45-02DD-448A-A802-B00144A34C5D}"/>
              </a:ext>
            </a:extLst>
          </p:cNvPr>
          <p:cNvSpPr/>
          <p:nvPr/>
        </p:nvSpPr>
        <p:spPr>
          <a:xfrm>
            <a:off x="4336027" y="2121123"/>
            <a:ext cx="4125038" cy="1813144"/>
          </a:xfrm>
          <a:prstGeom prst="wedgeEllipseCallout">
            <a:avLst>
              <a:gd name="adj1" fmla="val -29311"/>
              <a:gd name="adj2" fmla="val 65074"/>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6813E71C-6B53-4158-B9F5-8DBE5A6E157D}"/>
              </a:ext>
            </a:extLst>
          </p:cNvPr>
          <p:cNvSpPr/>
          <p:nvPr/>
        </p:nvSpPr>
        <p:spPr>
          <a:xfrm>
            <a:off x="4445719" y="2366355"/>
            <a:ext cx="4015346" cy="1477328"/>
          </a:xfrm>
          <a:prstGeom prst="rect">
            <a:avLst/>
          </a:prstGeom>
          <a:noFill/>
          <a:effectLst>
            <a:outerShdw blurRad="50800" dist="38100" dir="13500000" algn="br" rotWithShape="0">
              <a:prstClr val="black">
                <a:alpha val="40000"/>
              </a:prstClr>
            </a:outerShdw>
          </a:effectLst>
        </p:spPr>
        <p:txBody>
          <a:bodyPr wrap="square" lIns="91440" tIns="45720" rIns="91440" bIns="45720">
            <a:spAutoFit/>
          </a:bodyPr>
          <a:lstStyle/>
          <a:p>
            <a:pPr algn="ctr"/>
            <a:r>
              <a:rPr lang="fr-FR" sz="3000" b="1" cap="none" spc="0" dirty="0">
                <a:ln w="9525">
                  <a:solidFill>
                    <a:schemeClr val="bg1"/>
                  </a:solidFill>
                  <a:prstDash val="solid"/>
                </a:ln>
                <a:solidFill>
                  <a:schemeClr val="accent5">
                    <a:lumMod val="40000"/>
                    <a:lumOff val="60000"/>
                  </a:schemeClr>
                </a:solidFill>
                <a:effectLst>
                  <a:outerShdw blurRad="12700" dist="38100" dir="2700000" algn="tl" rotWithShape="0">
                    <a:schemeClr val="bg1">
                      <a:lumMod val="50000"/>
                    </a:schemeClr>
                  </a:outerShdw>
                </a:effectLst>
              </a:rPr>
              <a:t>Oralisons, Créons</a:t>
            </a:r>
          </a:p>
          <a:p>
            <a:pPr algn="ctr"/>
            <a:r>
              <a:rPr lang="fr-FR" sz="3000" b="1" cap="none" spc="0" dirty="0">
                <a:ln w="9525">
                  <a:solidFill>
                    <a:schemeClr val="bg1"/>
                  </a:solidFill>
                  <a:prstDash val="solid"/>
                </a:ln>
                <a:solidFill>
                  <a:schemeClr val="accent5">
                    <a:lumMod val="40000"/>
                    <a:lumOff val="60000"/>
                  </a:schemeClr>
                </a:solidFill>
                <a:effectLst>
                  <a:outerShdw blurRad="12700" dist="38100" dir="2700000" algn="tl" rotWithShape="0">
                    <a:schemeClr val="bg1">
                      <a:lumMod val="50000"/>
                    </a:schemeClr>
                  </a:outerShdw>
                </a:effectLst>
              </a:rPr>
              <a:t>et Animons des Comptines</a:t>
            </a:r>
          </a:p>
        </p:txBody>
      </p:sp>
      <p:sp>
        <p:nvSpPr>
          <p:cNvPr id="10" name="Rectangle 9">
            <a:extLst>
              <a:ext uri="{FF2B5EF4-FFF2-40B4-BE49-F238E27FC236}">
                <a16:creationId xmlns:a16="http://schemas.microsoft.com/office/drawing/2014/main" id="{FAB8B2B2-D929-4B30-B7D9-A4A6226CED27}"/>
              </a:ext>
            </a:extLst>
          </p:cNvPr>
          <p:cNvSpPr/>
          <p:nvPr/>
        </p:nvSpPr>
        <p:spPr>
          <a:xfrm>
            <a:off x="4218038" y="4330096"/>
            <a:ext cx="3012739" cy="241569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1876C6C-E3C9-488D-AEDB-A81C84A6C029}"/>
              </a:ext>
            </a:extLst>
          </p:cNvPr>
          <p:cNvSpPr/>
          <p:nvPr/>
        </p:nvSpPr>
        <p:spPr>
          <a:xfrm>
            <a:off x="7314430" y="4330097"/>
            <a:ext cx="4769626" cy="241569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7719DF03-2A88-4FE0-B1CE-E5C3ED7A881A}"/>
              </a:ext>
            </a:extLst>
          </p:cNvPr>
          <p:cNvSpPr txBox="1"/>
          <p:nvPr/>
        </p:nvSpPr>
        <p:spPr>
          <a:xfrm>
            <a:off x="7291526" y="4335252"/>
            <a:ext cx="4792529" cy="584775"/>
          </a:xfrm>
          <a:prstGeom prst="rect">
            <a:avLst/>
          </a:prstGeom>
          <a:noFill/>
        </p:spPr>
        <p:txBody>
          <a:bodyPr wrap="square" rtlCol="0">
            <a:spAutoFit/>
          </a:bodyPr>
          <a:lstStyle/>
          <a:p>
            <a:r>
              <a:rPr lang="fr-FR" sz="1400" b="1" u="sng" dirty="0">
                <a:latin typeface="Times New Roman" panose="02020603050405020304" pitchFamily="18" charset="0"/>
                <a:cs typeface="Times New Roman" panose="02020603050405020304" pitchFamily="18" charset="0"/>
              </a:rPr>
              <a:t>Exemples de réalisations de classes</a:t>
            </a:r>
          </a:p>
          <a:p>
            <a:endParaRPr lang="fr-FR" sz="400" b="1" u="sng" dirty="0">
              <a:latin typeface="Times New Roman" panose="02020603050405020304" pitchFamily="18" charset="0"/>
              <a:cs typeface="Times New Roman" panose="02020603050405020304" pitchFamily="18" charset="0"/>
            </a:endParaRPr>
          </a:p>
          <a:p>
            <a:r>
              <a:rPr lang="fr-FR" sz="1400" dirty="0">
                <a:latin typeface="Times New Roman" panose="02020603050405020304" pitchFamily="18" charset="0"/>
                <a:cs typeface="Times New Roman" panose="02020603050405020304" pitchFamily="18" charset="0"/>
                <a:sym typeface="Wingdings" panose="05000000000000000000" pitchFamily="2" charset="2"/>
              </a:rPr>
              <a:t> </a:t>
            </a:r>
            <a:r>
              <a:rPr lang="fr-FR" sz="1400" dirty="0">
                <a:latin typeface="Times New Roman" panose="02020603050405020304" pitchFamily="18" charset="0"/>
                <a:cs typeface="Times New Roman" panose="02020603050405020304" pitchFamily="18" charset="0"/>
                <a:hlinkClick r:id="rId2"/>
              </a:rPr>
              <a:t>Pomme et poire</a:t>
            </a:r>
            <a:r>
              <a:rPr lang="fr-FR" sz="1400" dirty="0">
                <a:latin typeface="Times New Roman" panose="02020603050405020304" pitchFamily="18" charset="0"/>
                <a:cs typeface="Times New Roman" panose="02020603050405020304" pitchFamily="18" charset="0"/>
              </a:rPr>
              <a:t> (PS/MS)	</a:t>
            </a:r>
            <a:r>
              <a:rPr lang="fr-FR" sz="1400" dirty="0">
                <a:latin typeface="Times New Roman" panose="02020603050405020304" pitchFamily="18" charset="0"/>
                <a:cs typeface="Times New Roman" panose="02020603050405020304" pitchFamily="18" charset="0"/>
                <a:sym typeface="Wingdings" panose="05000000000000000000" pitchFamily="2" charset="2"/>
              </a:rPr>
              <a:t> </a:t>
            </a:r>
            <a:r>
              <a:rPr lang="fr-FR" sz="1400" dirty="0">
                <a:latin typeface="Times New Roman" panose="02020603050405020304" pitchFamily="18" charset="0"/>
                <a:cs typeface="Times New Roman" panose="02020603050405020304" pitchFamily="18" charset="0"/>
                <a:hlinkClick r:id="rId3"/>
              </a:rPr>
              <a:t>L’ogre</a:t>
            </a:r>
            <a:r>
              <a:rPr lang="fr-FR" sz="1400" dirty="0">
                <a:latin typeface="Times New Roman" panose="02020603050405020304" pitchFamily="18" charset="0"/>
                <a:cs typeface="Times New Roman" panose="02020603050405020304" pitchFamily="18" charset="0"/>
              </a:rPr>
              <a:t> (MS/GS)</a:t>
            </a:r>
          </a:p>
        </p:txBody>
      </p:sp>
      <p:sp>
        <p:nvSpPr>
          <p:cNvPr id="33" name="ZoneTexte 32">
            <a:extLst>
              <a:ext uri="{FF2B5EF4-FFF2-40B4-BE49-F238E27FC236}">
                <a16:creationId xmlns:a16="http://schemas.microsoft.com/office/drawing/2014/main" id="{87451591-0988-42BE-B25D-E3D1539F17C2}"/>
              </a:ext>
            </a:extLst>
          </p:cNvPr>
          <p:cNvSpPr txBox="1"/>
          <p:nvPr/>
        </p:nvSpPr>
        <p:spPr>
          <a:xfrm>
            <a:off x="4218038" y="4330095"/>
            <a:ext cx="3012738" cy="2308324"/>
          </a:xfrm>
          <a:prstGeom prst="rect">
            <a:avLst/>
          </a:prstGeom>
          <a:noFill/>
        </p:spPr>
        <p:txBody>
          <a:bodyPr wrap="square" rtlCol="0">
            <a:spAutoFit/>
          </a:bodyPr>
          <a:lstStyle/>
          <a:p>
            <a:r>
              <a:rPr lang="fr-FR" sz="1400" b="1" u="sng" dirty="0">
                <a:latin typeface="Times New Roman" panose="02020603050405020304" pitchFamily="18" charset="0"/>
                <a:cs typeface="Times New Roman" panose="02020603050405020304" pitchFamily="18" charset="0"/>
              </a:rPr>
              <a:t>Apprendre ensemble et Vivre ensemble</a:t>
            </a:r>
          </a:p>
          <a:p>
            <a:endParaRPr lang="fr-FR" sz="400" b="1" u="sng"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S’engager dans un projet, le comprendre ;</a:t>
            </a:r>
          </a:p>
          <a:p>
            <a:pPr marL="285750" indent="-285750">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Décider, choisir ensemble les productions à retenir pour illustrer / animer la comptine ;</a:t>
            </a:r>
          </a:p>
          <a:p>
            <a:pPr marL="285750" indent="-285750">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Ecouter, valider,                 sélectionner la                     comptine enregistrée.</a:t>
            </a:r>
          </a:p>
        </p:txBody>
      </p:sp>
      <p:pic>
        <p:nvPicPr>
          <p:cNvPr id="6" name="Image 5">
            <a:hlinkClick r:id="rId2"/>
            <a:extLst>
              <a:ext uri="{FF2B5EF4-FFF2-40B4-BE49-F238E27FC236}">
                <a16:creationId xmlns:a16="http://schemas.microsoft.com/office/drawing/2014/main" id="{7C68F3FE-3A99-449E-A743-0FF5A13D255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161" t="7025" r="29895" b="6236"/>
          <a:stretch/>
        </p:blipFill>
        <p:spPr>
          <a:xfrm>
            <a:off x="7380818" y="4929859"/>
            <a:ext cx="1968889" cy="1748382"/>
          </a:xfrm>
          <a:prstGeom prst="rect">
            <a:avLst/>
          </a:prstGeom>
        </p:spPr>
      </p:pic>
      <p:pic>
        <p:nvPicPr>
          <p:cNvPr id="8" name="Image 7">
            <a:hlinkClick r:id="rId3"/>
            <a:extLst>
              <a:ext uri="{FF2B5EF4-FFF2-40B4-BE49-F238E27FC236}">
                <a16:creationId xmlns:a16="http://schemas.microsoft.com/office/drawing/2014/main" id="{D7C18C4F-E06B-4685-A75F-37CC0BD8ED2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3629" t="6309" r="13226" b="5755"/>
          <a:stretch/>
        </p:blipFill>
        <p:spPr>
          <a:xfrm>
            <a:off x="9429853" y="4920027"/>
            <a:ext cx="2593454" cy="1753819"/>
          </a:xfrm>
          <a:prstGeom prst="rect">
            <a:avLst/>
          </a:prstGeom>
        </p:spPr>
      </p:pic>
      <p:pic>
        <p:nvPicPr>
          <p:cNvPr id="20" name="Image 19">
            <a:extLst>
              <a:ext uri="{FF2B5EF4-FFF2-40B4-BE49-F238E27FC236}">
                <a16:creationId xmlns:a16="http://schemas.microsoft.com/office/drawing/2014/main" id="{DBE790D8-AA32-44F4-990A-8BC119D22FD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3651" t="108" r="15161" b="8530"/>
          <a:stretch/>
        </p:blipFill>
        <p:spPr>
          <a:xfrm>
            <a:off x="6100744" y="5751871"/>
            <a:ext cx="1097738" cy="921975"/>
          </a:xfrm>
          <a:prstGeom prst="ellipse">
            <a:avLst/>
          </a:prstGeom>
        </p:spPr>
      </p:pic>
    </p:spTree>
    <p:extLst>
      <p:ext uri="{BB962C8B-B14F-4D97-AF65-F5344CB8AC3E}">
        <p14:creationId xmlns:p14="http://schemas.microsoft.com/office/powerpoint/2010/main" val="99418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DE53B0-BD5D-485D-8E14-9EE464183A5A}"/>
              </a:ext>
            </a:extLst>
          </p:cNvPr>
          <p:cNvSpPr/>
          <p:nvPr/>
        </p:nvSpPr>
        <p:spPr>
          <a:xfrm>
            <a:off x="154666" y="137807"/>
            <a:ext cx="2670936" cy="6591909"/>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B5F32370-9CB0-4910-838A-31FEF091E1E5}"/>
              </a:ext>
            </a:extLst>
          </p:cNvPr>
          <p:cNvSpPr txBox="1"/>
          <p:nvPr/>
        </p:nvSpPr>
        <p:spPr>
          <a:xfrm>
            <a:off x="154666" y="169707"/>
            <a:ext cx="2670936" cy="6801862"/>
          </a:xfrm>
          <a:prstGeom prst="rect">
            <a:avLst/>
          </a:prstGeom>
          <a:noFill/>
        </p:spPr>
        <p:txBody>
          <a:bodyPr wrap="square" rtlCol="0">
            <a:spAutoFit/>
          </a:bodyPr>
          <a:lstStyle/>
          <a:p>
            <a:pPr algn="ctr"/>
            <a:r>
              <a:rPr lang="fr-FR" sz="1400" b="1" u="sng" dirty="0">
                <a:latin typeface="Times New Roman" panose="02020603050405020304" pitchFamily="18" charset="0"/>
                <a:cs typeface="Times New Roman" panose="02020603050405020304" pitchFamily="18" charset="0"/>
              </a:rPr>
              <a:t>Organisation prévue</a:t>
            </a:r>
          </a:p>
          <a:p>
            <a:pPr algn="just"/>
            <a:endParaRPr lang="fr-FR" sz="500" dirty="0">
              <a:latin typeface="Times New Roman" panose="02020603050405020304" pitchFamily="18" charset="0"/>
              <a:cs typeface="Times New Roman" panose="02020603050405020304" pitchFamily="18" charset="0"/>
            </a:endParaRPr>
          </a:p>
          <a:p>
            <a:r>
              <a:rPr lang="fr-FR" sz="1400" i="1" u="sng" dirty="0">
                <a:latin typeface="Times New Roman" panose="02020603050405020304" pitchFamily="18" charset="0"/>
                <a:cs typeface="Times New Roman" panose="02020603050405020304" pitchFamily="18" charset="0"/>
              </a:rPr>
              <a:t>Quoi ?</a:t>
            </a:r>
          </a:p>
          <a:p>
            <a:r>
              <a:rPr lang="fr-FR" sz="1400" dirty="0">
                <a:latin typeface="Times New Roman" panose="02020603050405020304" pitchFamily="18" charset="0"/>
                <a:cs typeface="Times New Roman" panose="02020603050405020304" pitchFamily="18" charset="0"/>
              </a:rPr>
              <a:t>Une action autour des comptines.</a:t>
            </a:r>
          </a:p>
          <a:p>
            <a:endParaRPr lang="fr-FR" sz="500" dirty="0">
              <a:latin typeface="Times New Roman" panose="02020603050405020304" pitchFamily="18" charset="0"/>
              <a:cs typeface="Times New Roman" panose="02020603050405020304" pitchFamily="18" charset="0"/>
            </a:endParaRPr>
          </a:p>
          <a:p>
            <a:r>
              <a:rPr lang="fr-FR" sz="1400" i="1" u="sng" dirty="0">
                <a:latin typeface="Times New Roman" panose="02020603050405020304" pitchFamily="18" charset="0"/>
                <a:cs typeface="Times New Roman" panose="02020603050405020304" pitchFamily="18" charset="0"/>
              </a:rPr>
              <a:t>Pourquoi ?</a:t>
            </a:r>
          </a:p>
          <a:p>
            <a:r>
              <a:rPr lang="fr-FR" sz="1400" dirty="0">
                <a:latin typeface="Times New Roman" panose="02020603050405020304" pitchFamily="18" charset="0"/>
                <a:cs typeface="Times New Roman" panose="02020603050405020304" pitchFamily="18" charset="0"/>
              </a:rPr>
              <a:t>Pour développer la conscience des rimes dans les comptines.</a:t>
            </a:r>
          </a:p>
          <a:p>
            <a:endParaRPr lang="fr-FR" sz="500" dirty="0">
              <a:latin typeface="Times New Roman" panose="02020603050405020304" pitchFamily="18" charset="0"/>
              <a:cs typeface="Times New Roman" panose="02020603050405020304" pitchFamily="18" charset="0"/>
            </a:endParaRPr>
          </a:p>
          <a:p>
            <a:r>
              <a:rPr lang="fr-FR" sz="1400" i="1" u="sng" dirty="0">
                <a:latin typeface="Times New Roman" panose="02020603050405020304" pitchFamily="18" charset="0"/>
                <a:cs typeface="Times New Roman" panose="02020603050405020304" pitchFamily="18" charset="0"/>
              </a:rPr>
              <a:t>Quand ?</a:t>
            </a:r>
          </a:p>
          <a:p>
            <a:r>
              <a:rPr lang="fr-FR" sz="1400" dirty="0">
                <a:latin typeface="Times New Roman" panose="02020603050405020304" pitchFamily="18" charset="0"/>
                <a:cs typeface="Times New Roman" panose="02020603050405020304" pitchFamily="18" charset="0"/>
              </a:rPr>
              <a:t>De début janvier à fin avril.</a:t>
            </a:r>
          </a:p>
          <a:p>
            <a:endParaRPr lang="fr-FR" sz="500" dirty="0">
              <a:latin typeface="Times New Roman" panose="02020603050405020304" pitchFamily="18" charset="0"/>
              <a:cs typeface="Times New Roman" panose="02020603050405020304" pitchFamily="18" charset="0"/>
            </a:endParaRPr>
          </a:p>
          <a:p>
            <a:endParaRPr lang="fr-FR" sz="500" dirty="0">
              <a:latin typeface="Times New Roman" panose="02020603050405020304" pitchFamily="18" charset="0"/>
              <a:cs typeface="Times New Roman" panose="02020603050405020304" pitchFamily="18" charset="0"/>
            </a:endParaRPr>
          </a:p>
          <a:p>
            <a:r>
              <a:rPr lang="fr-FR" sz="1400" i="1" u="sng" dirty="0">
                <a:latin typeface="Times New Roman" panose="02020603050405020304" pitchFamily="18" charset="0"/>
                <a:cs typeface="Times New Roman" panose="02020603050405020304" pitchFamily="18" charset="0"/>
              </a:rPr>
              <a:t>Pour qui ?</a:t>
            </a:r>
          </a:p>
          <a:p>
            <a:r>
              <a:rPr lang="fr-FR" sz="1400" dirty="0">
                <a:latin typeface="Times New Roman" panose="02020603050405020304" pitchFamily="18" charset="0"/>
                <a:cs typeface="Times New Roman" panose="02020603050405020304" pitchFamily="18" charset="0"/>
              </a:rPr>
              <a:t>Pour tous les élèves des écoles maternelles du département. </a:t>
            </a:r>
          </a:p>
          <a:p>
            <a:endParaRPr lang="fr-FR" sz="500" dirty="0">
              <a:latin typeface="Times New Roman" panose="02020603050405020304" pitchFamily="18" charset="0"/>
              <a:cs typeface="Times New Roman" panose="02020603050405020304" pitchFamily="18" charset="0"/>
            </a:endParaRPr>
          </a:p>
          <a:p>
            <a:r>
              <a:rPr lang="fr-FR" sz="1400" i="1" u="sng" dirty="0">
                <a:latin typeface="Times New Roman" panose="02020603050405020304" pitchFamily="18" charset="0"/>
                <a:cs typeface="Times New Roman" panose="02020603050405020304" pitchFamily="18" charset="0"/>
              </a:rPr>
              <a:t>Comment ?</a:t>
            </a:r>
          </a:p>
          <a:p>
            <a:r>
              <a:rPr lang="fr-FR" sz="1400" dirty="0">
                <a:latin typeface="Times New Roman" panose="02020603050405020304" pitchFamily="18" charset="0"/>
                <a:cs typeface="Times New Roman" panose="02020603050405020304" pitchFamily="18" charset="0"/>
              </a:rPr>
              <a:t>Nous vous invitons à partager les créations des enfants en les envoyant à l’adresse mail </a:t>
            </a:r>
            <a:r>
              <a:rPr lang="fr-FR" sz="1400" dirty="0">
                <a:latin typeface="Times New Roman" panose="02020603050405020304" pitchFamily="18" charset="0"/>
                <a:cs typeface="Times New Roman" panose="02020603050405020304" pitchFamily="18" charset="0"/>
                <a:hlinkClick r:id="rId2"/>
              </a:rPr>
              <a:t>missionmaternelle78@ac-versailles.fr</a:t>
            </a:r>
            <a:r>
              <a:rPr lang="fr-FR" sz="1400" dirty="0">
                <a:latin typeface="Times New Roman" panose="02020603050405020304" pitchFamily="18" charset="0"/>
                <a:cs typeface="Times New Roman" panose="02020603050405020304" pitchFamily="18" charset="0"/>
              </a:rPr>
              <a:t>. N’oubliez pas de nommer vos fichiers pour qu’ils soient facilement reconnaissables : Action Oralisons / Nom de la circonscription / Nom de l’école / Nom de l’enseignant.</a:t>
            </a:r>
          </a:p>
          <a:p>
            <a:endParaRPr lang="fr-FR" sz="1400" dirty="0">
              <a:latin typeface="Times New Roman" panose="02020603050405020304" pitchFamily="18" charset="0"/>
              <a:cs typeface="Times New Roman" panose="02020603050405020304" pitchFamily="18" charset="0"/>
            </a:endParaRPr>
          </a:p>
          <a:p>
            <a:pPr algn="r"/>
            <a:r>
              <a:rPr lang="fr-FR" sz="1400" i="1" dirty="0">
                <a:latin typeface="Times New Roman" panose="02020603050405020304" pitchFamily="18" charset="0"/>
                <a:cs typeface="Times New Roman" panose="02020603050405020304" pitchFamily="18" charset="0"/>
              </a:rPr>
              <a:t>Yannick Bertrand,</a:t>
            </a:r>
          </a:p>
          <a:p>
            <a:pPr algn="r"/>
            <a:r>
              <a:rPr lang="fr-FR" sz="1400" i="1" dirty="0" err="1">
                <a:latin typeface="Times New Roman" panose="02020603050405020304" pitchFamily="18" charset="0"/>
                <a:cs typeface="Times New Roman" panose="02020603050405020304" pitchFamily="18" charset="0"/>
              </a:rPr>
              <a:t>CPd</a:t>
            </a:r>
            <a:r>
              <a:rPr lang="fr-FR" sz="1400" i="1" dirty="0">
                <a:latin typeface="Times New Roman" panose="02020603050405020304" pitchFamily="18" charset="0"/>
                <a:cs typeface="Times New Roman" panose="02020603050405020304" pitchFamily="18" charset="0"/>
              </a:rPr>
              <a:t> maternelle numérique </a:t>
            </a:r>
          </a:p>
          <a:p>
            <a:pPr algn="r"/>
            <a:r>
              <a:rPr lang="fr-FR" sz="1400" i="1" dirty="0">
                <a:latin typeface="Times New Roman" panose="02020603050405020304" pitchFamily="18" charset="0"/>
                <a:cs typeface="Times New Roman" panose="02020603050405020304" pitchFamily="18" charset="0"/>
              </a:rPr>
              <a:t>Florence </a:t>
            </a:r>
            <a:r>
              <a:rPr lang="fr-FR" sz="1400" i="1" dirty="0" err="1">
                <a:latin typeface="Times New Roman" panose="02020603050405020304" pitchFamily="18" charset="0"/>
                <a:cs typeface="Times New Roman" panose="02020603050405020304" pitchFamily="18" charset="0"/>
              </a:rPr>
              <a:t>Carité</a:t>
            </a:r>
            <a:r>
              <a:rPr lang="fr-FR" sz="1400" i="1" dirty="0">
                <a:latin typeface="Times New Roman" panose="02020603050405020304" pitchFamily="18" charset="0"/>
                <a:cs typeface="Times New Roman" panose="02020603050405020304" pitchFamily="18" charset="0"/>
              </a:rPr>
              <a:t>,</a:t>
            </a:r>
          </a:p>
          <a:p>
            <a:pPr algn="r"/>
            <a:r>
              <a:rPr lang="fr-FR" sz="1400" i="1" dirty="0" err="1">
                <a:latin typeface="Times New Roman" panose="02020603050405020304" pitchFamily="18" charset="0"/>
                <a:cs typeface="Times New Roman" panose="02020603050405020304" pitchFamily="18" charset="0"/>
              </a:rPr>
              <a:t>CPd</a:t>
            </a:r>
            <a:r>
              <a:rPr lang="fr-FR" sz="1400" i="1" dirty="0">
                <a:latin typeface="Times New Roman" panose="02020603050405020304" pitchFamily="18" charset="0"/>
                <a:cs typeface="Times New Roman" panose="02020603050405020304" pitchFamily="18" charset="0"/>
              </a:rPr>
              <a:t> maternelle.</a:t>
            </a:r>
          </a:p>
          <a:p>
            <a:endParaRPr lang="fr-FR"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fr-FR"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7" name="Tableau 7">
            <a:extLst>
              <a:ext uri="{FF2B5EF4-FFF2-40B4-BE49-F238E27FC236}">
                <a16:creationId xmlns:a16="http://schemas.microsoft.com/office/drawing/2014/main" id="{8123037D-4D72-4F8D-8077-3D2854DD9F9F}"/>
              </a:ext>
            </a:extLst>
          </p:cNvPr>
          <p:cNvGraphicFramePr>
            <a:graphicFrameLocks noGrp="1"/>
          </p:cNvGraphicFramePr>
          <p:nvPr>
            <p:extLst>
              <p:ext uri="{D42A27DB-BD31-4B8C-83A1-F6EECF244321}">
                <p14:modId xmlns:p14="http://schemas.microsoft.com/office/powerpoint/2010/main" val="1003434283"/>
              </p:ext>
            </p:extLst>
          </p:nvPr>
        </p:nvGraphicFramePr>
        <p:xfrm>
          <a:off x="2986090" y="2406555"/>
          <a:ext cx="6156021" cy="4328160"/>
        </p:xfrm>
        <a:graphic>
          <a:graphicData uri="http://schemas.openxmlformats.org/drawingml/2006/table">
            <a:tbl>
              <a:tblPr firstRow="1" bandRow="1">
                <a:tableStyleId>{5C22544A-7EE6-4342-B048-85BDC9FD1C3A}</a:tableStyleId>
              </a:tblPr>
              <a:tblGrid>
                <a:gridCol w="1372597">
                  <a:extLst>
                    <a:ext uri="{9D8B030D-6E8A-4147-A177-3AD203B41FA5}">
                      <a16:colId xmlns:a16="http://schemas.microsoft.com/office/drawing/2014/main" val="3860057732"/>
                    </a:ext>
                  </a:extLst>
                </a:gridCol>
                <a:gridCol w="1195856">
                  <a:extLst>
                    <a:ext uri="{9D8B030D-6E8A-4147-A177-3AD203B41FA5}">
                      <a16:colId xmlns:a16="http://schemas.microsoft.com/office/drawing/2014/main" val="2935424950"/>
                    </a:ext>
                  </a:extLst>
                </a:gridCol>
                <a:gridCol w="1195856">
                  <a:extLst>
                    <a:ext uri="{9D8B030D-6E8A-4147-A177-3AD203B41FA5}">
                      <a16:colId xmlns:a16="http://schemas.microsoft.com/office/drawing/2014/main" val="4279438662"/>
                    </a:ext>
                  </a:extLst>
                </a:gridCol>
                <a:gridCol w="1195856">
                  <a:extLst>
                    <a:ext uri="{9D8B030D-6E8A-4147-A177-3AD203B41FA5}">
                      <a16:colId xmlns:a16="http://schemas.microsoft.com/office/drawing/2014/main" val="2266435868"/>
                    </a:ext>
                  </a:extLst>
                </a:gridCol>
                <a:gridCol w="1195856">
                  <a:extLst>
                    <a:ext uri="{9D8B030D-6E8A-4147-A177-3AD203B41FA5}">
                      <a16:colId xmlns:a16="http://schemas.microsoft.com/office/drawing/2014/main" val="1381100128"/>
                    </a:ext>
                  </a:extLst>
                </a:gridCol>
              </a:tblGrid>
              <a:tr h="517631">
                <a:tc>
                  <a:txBody>
                    <a:bodyPr/>
                    <a:lstStyle/>
                    <a:p>
                      <a:pPr algn="ctr"/>
                      <a:r>
                        <a:rPr lang="fr-FR"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Pour…</a:t>
                      </a:r>
                    </a:p>
                  </a:txBody>
                  <a:tcPr anchor="ctr">
                    <a:solidFill>
                      <a:schemeClr val="accent2">
                        <a:lumMod val="50000"/>
                      </a:schemeClr>
                    </a:solidFill>
                  </a:tcPr>
                </a:tc>
                <a:tc>
                  <a:txBody>
                    <a:bodyPr/>
                    <a:lstStyle/>
                    <a:p>
                      <a:pPr algn="ctr"/>
                      <a:r>
                        <a:rPr lang="fr-FR" sz="1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Sous Windows</a:t>
                      </a:r>
                    </a:p>
                  </a:txBody>
                  <a:tcPr anchor="ctr">
                    <a:solidFill>
                      <a:schemeClr val="accent2">
                        <a:lumMod val="60000"/>
                        <a:lumOff val="40000"/>
                      </a:schemeClr>
                    </a:solidFill>
                  </a:tcPr>
                </a:tc>
                <a:tc>
                  <a:txBody>
                    <a:bodyPr/>
                    <a:lstStyle/>
                    <a:p>
                      <a:pPr algn="ctr"/>
                      <a:r>
                        <a:rPr lang="fr-FR" sz="1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Sous Mac</a:t>
                      </a:r>
                    </a:p>
                  </a:txBody>
                  <a:tcPr anchor="ctr">
                    <a:solidFill>
                      <a:schemeClr val="accent2">
                        <a:lumMod val="60000"/>
                        <a:lumOff val="40000"/>
                      </a:schemeClr>
                    </a:solidFill>
                  </a:tcPr>
                </a:tc>
                <a:tc>
                  <a:txBody>
                    <a:bodyPr/>
                    <a:lstStyle/>
                    <a:p>
                      <a:pPr algn="ctr"/>
                      <a:r>
                        <a:rPr lang="fr-FR" sz="1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Sur Tablette Android</a:t>
                      </a:r>
                    </a:p>
                  </a:txBody>
                  <a:tcPr anchor="ctr">
                    <a:solidFill>
                      <a:schemeClr val="accent2">
                        <a:lumMod val="60000"/>
                        <a:lumOff val="40000"/>
                      </a:schemeClr>
                    </a:solidFill>
                  </a:tcPr>
                </a:tc>
                <a:tc>
                  <a:txBody>
                    <a:bodyPr/>
                    <a:lstStyle/>
                    <a:p>
                      <a:pPr algn="ctr"/>
                      <a:r>
                        <a:rPr lang="fr-FR" sz="1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Sur Tablette </a:t>
                      </a:r>
                      <a:r>
                        <a:rPr lang="fr-FR" sz="14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Ipad</a:t>
                      </a:r>
                      <a:endParaRPr lang="fr-FR" sz="1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nchor="ctr">
                    <a:solidFill>
                      <a:schemeClr val="accent2">
                        <a:lumMod val="60000"/>
                        <a:lumOff val="40000"/>
                      </a:schemeClr>
                    </a:solidFill>
                  </a:tcPr>
                </a:tc>
                <a:extLst>
                  <a:ext uri="{0D108BD9-81ED-4DB2-BD59-A6C34878D82A}">
                    <a16:rowId xmlns:a16="http://schemas.microsoft.com/office/drawing/2014/main" val="2636250668"/>
                  </a:ext>
                </a:extLst>
              </a:tr>
              <a:tr h="1030634">
                <a:tc>
                  <a:txBody>
                    <a:bodyPr/>
                    <a:lstStyle/>
                    <a:p>
                      <a:r>
                        <a:rPr lang="fr-FR" sz="1300" b="1" dirty="0">
                          <a:solidFill>
                            <a:schemeClr val="bg1"/>
                          </a:solidFill>
                          <a:latin typeface="Times New Roman" panose="02020603050405020304" pitchFamily="18" charset="0"/>
                          <a:cs typeface="Times New Roman" panose="02020603050405020304" pitchFamily="18" charset="0"/>
                        </a:rPr>
                        <a:t>Retoucher des images</a:t>
                      </a:r>
                    </a:p>
                    <a:p>
                      <a:r>
                        <a:rPr lang="fr-FR" sz="1100" b="0" dirty="0">
                          <a:solidFill>
                            <a:schemeClr val="bg1"/>
                          </a:solidFill>
                          <a:latin typeface="Times New Roman" panose="02020603050405020304" pitchFamily="18" charset="0"/>
                          <a:cs typeface="Times New Roman" panose="02020603050405020304" pitchFamily="18" charset="0"/>
                        </a:rPr>
                        <a:t>(Modifier les couleurs, changer le format de l’image, dessiner sur la photo, ajouter du texte…)</a:t>
                      </a:r>
                    </a:p>
                  </a:txBody>
                  <a:tcPr>
                    <a:solidFill>
                      <a:schemeClr val="accent2">
                        <a:lumMod val="75000"/>
                      </a:schemeClr>
                    </a:solidFill>
                  </a:tcPr>
                </a:tc>
                <a:tc>
                  <a:txBody>
                    <a:bodyPr/>
                    <a:lstStyle/>
                    <a:p>
                      <a:pPr algn="ctr"/>
                      <a:r>
                        <a:rPr lang="fr-FR" sz="1300" dirty="0">
                          <a:latin typeface="Times New Roman" panose="02020603050405020304" pitchFamily="18" charset="0"/>
                          <a:cs typeface="Times New Roman" panose="02020603050405020304" pitchFamily="18" charset="0"/>
                          <a:hlinkClick r:id="rId3"/>
                        </a:rPr>
                        <a:t>Photofiltre</a:t>
                      </a:r>
                      <a:endParaRPr lang="fr-FR" sz="1300" dirty="0">
                        <a:latin typeface="Times New Roman" panose="02020603050405020304" pitchFamily="18" charset="0"/>
                        <a:cs typeface="Times New Roman" panose="02020603050405020304" pitchFamily="18" charset="0"/>
                      </a:endParaRPr>
                    </a:p>
                    <a:p>
                      <a:pPr algn="ctr"/>
                      <a:endParaRPr lang="fr-FR" sz="400" dirty="0">
                        <a:latin typeface="Times New Roman" panose="02020603050405020304" pitchFamily="18" charset="0"/>
                        <a:cs typeface="Times New Roman" panose="02020603050405020304" pitchFamily="18" charset="0"/>
                      </a:endParaRPr>
                    </a:p>
                    <a:p>
                      <a:pPr algn="ctr"/>
                      <a:r>
                        <a:rPr lang="fr-FR" sz="1300" dirty="0">
                          <a:latin typeface="Times New Roman" panose="02020603050405020304" pitchFamily="18" charset="0"/>
                          <a:cs typeface="Times New Roman" panose="02020603050405020304" pitchFamily="18" charset="0"/>
                        </a:rPr>
                        <a:t>(</a:t>
                      </a:r>
                      <a:r>
                        <a:rPr lang="fr-FR" sz="1300" dirty="0">
                          <a:latin typeface="Times New Roman" panose="02020603050405020304" pitchFamily="18" charset="0"/>
                          <a:cs typeface="Times New Roman" panose="02020603050405020304" pitchFamily="18" charset="0"/>
                          <a:hlinkClick r:id="rId4"/>
                        </a:rPr>
                        <a:t>Tutoriel</a:t>
                      </a:r>
                      <a:r>
                        <a:rPr lang="fr-FR" sz="1300" dirty="0">
                          <a:latin typeface="Times New Roman" panose="02020603050405020304" pitchFamily="18" charset="0"/>
                          <a:cs typeface="Times New Roman" panose="02020603050405020304" pitchFamily="18" charset="0"/>
                        </a:rPr>
                        <a:t>)</a:t>
                      </a:r>
                    </a:p>
                  </a:txBody>
                  <a:tcPr anchor="ctr">
                    <a:solidFill>
                      <a:schemeClr val="accent2">
                        <a:lumMod val="40000"/>
                        <a:lumOff val="60000"/>
                        <a:alpha val="50196"/>
                      </a:schemeClr>
                    </a:solidFill>
                  </a:tcPr>
                </a:tc>
                <a:tc>
                  <a:txBody>
                    <a:bodyPr/>
                    <a:lstStyle/>
                    <a:p>
                      <a:pPr algn="ctr"/>
                      <a:r>
                        <a:rPr lang="fr-FR" sz="1300" dirty="0" err="1">
                          <a:latin typeface="Times New Roman" panose="02020603050405020304" pitchFamily="18" charset="0"/>
                          <a:cs typeface="Times New Roman" panose="02020603050405020304" pitchFamily="18" charset="0"/>
                          <a:hlinkClick r:id="rId5"/>
                        </a:rPr>
                        <a:t>Photoscape</a:t>
                      </a:r>
                      <a:r>
                        <a:rPr lang="fr-FR" sz="1300" dirty="0">
                          <a:latin typeface="Times New Roman" panose="02020603050405020304" pitchFamily="18" charset="0"/>
                          <a:cs typeface="Times New Roman" panose="02020603050405020304" pitchFamily="18" charset="0"/>
                          <a:hlinkClick r:id="rId5"/>
                        </a:rPr>
                        <a:t> X</a:t>
                      </a:r>
                      <a:endParaRPr lang="fr-FR" sz="1300" dirty="0">
                        <a:latin typeface="Times New Roman" panose="02020603050405020304" pitchFamily="18" charset="0"/>
                        <a:cs typeface="Times New Roman" panose="02020603050405020304" pitchFamily="18" charset="0"/>
                      </a:endParaRPr>
                    </a:p>
                    <a:p>
                      <a:pPr algn="ctr"/>
                      <a:endParaRPr lang="fr-FR" sz="400" dirty="0">
                        <a:latin typeface="Times New Roman" panose="02020603050405020304" pitchFamily="18" charset="0"/>
                        <a:cs typeface="Times New Roman" panose="02020603050405020304" pitchFamily="18" charset="0"/>
                      </a:endParaRPr>
                    </a:p>
                    <a:p>
                      <a:pPr algn="ctr"/>
                      <a:r>
                        <a:rPr lang="fr-FR" sz="1300" dirty="0">
                          <a:latin typeface="Times New Roman" panose="02020603050405020304" pitchFamily="18" charset="0"/>
                          <a:cs typeface="Times New Roman" panose="02020603050405020304" pitchFamily="18" charset="0"/>
                        </a:rPr>
                        <a:t>(</a:t>
                      </a:r>
                      <a:r>
                        <a:rPr lang="fr-FR" sz="1300" dirty="0">
                          <a:latin typeface="Times New Roman" panose="02020603050405020304" pitchFamily="18" charset="0"/>
                          <a:cs typeface="Times New Roman" panose="02020603050405020304" pitchFamily="18" charset="0"/>
                          <a:hlinkClick r:id="rId6"/>
                        </a:rPr>
                        <a:t>Tutoriel</a:t>
                      </a:r>
                      <a:r>
                        <a:rPr lang="fr-FR" sz="1300" dirty="0">
                          <a:latin typeface="Times New Roman" panose="02020603050405020304" pitchFamily="18" charset="0"/>
                          <a:cs typeface="Times New Roman" panose="02020603050405020304" pitchFamily="18" charset="0"/>
                        </a:rPr>
                        <a:t>)</a:t>
                      </a:r>
                    </a:p>
                  </a:txBody>
                  <a:tcPr anchor="ctr">
                    <a:solidFill>
                      <a:schemeClr val="accent2">
                        <a:lumMod val="40000"/>
                        <a:lumOff val="60000"/>
                        <a:alpha val="50196"/>
                      </a:schemeClr>
                    </a:solidFill>
                  </a:tcPr>
                </a:tc>
                <a:tc>
                  <a:txBody>
                    <a:bodyPr/>
                    <a:lstStyle/>
                    <a:p>
                      <a:pPr algn="ctr"/>
                      <a:r>
                        <a:rPr lang="fr-FR" sz="1300" dirty="0" err="1">
                          <a:latin typeface="Times New Roman" panose="02020603050405020304" pitchFamily="18" charset="0"/>
                          <a:cs typeface="Times New Roman" panose="02020603050405020304" pitchFamily="18" charset="0"/>
                          <a:hlinkClick r:id="rId7"/>
                        </a:rPr>
                        <a:t>Snapseed</a:t>
                      </a:r>
                      <a:endParaRPr lang="fr-FR" sz="1300" dirty="0">
                        <a:latin typeface="Times New Roman" panose="02020603050405020304" pitchFamily="18" charset="0"/>
                        <a:cs typeface="Times New Roman" panose="02020603050405020304" pitchFamily="18" charset="0"/>
                      </a:endParaRPr>
                    </a:p>
                    <a:p>
                      <a:pPr algn="ctr"/>
                      <a:endParaRPr lang="fr-FR" sz="400" dirty="0">
                        <a:latin typeface="Times New Roman" panose="02020603050405020304" pitchFamily="18" charset="0"/>
                        <a:cs typeface="Times New Roman" panose="02020603050405020304" pitchFamily="18" charset="0"/>
                      </a:endParaRPr>
                    </a:p>
                    <a:p>
                      <a:pPr algn="ctr"/>
                      <a:r>
                        <a:rPr lang="fr-FR" sz="1300" dirty="0">
                          <a:latin typeface="Times New Roman" panose="02020603050405020304" pitchFamily="18" charset="0"/>
                          <a:cs typeface="Times New Roman" panose="02020603050405020304" pitchFamily="18" charset="0"/>
                        </a:rPr>
                        <a:t>(</a:t>
                      </a:r>
                      <a:r>
                        <a:rPr lang="fr-FR" sz="1300" dirty="0">
                          <a:latin typeface="Times New Roman" panose="02020603050405020304" pitchFamily="18" charset="0"/>
                          <a:cs typeface="Times New Roman" panose="02020603050405020304" pitchFamily="18" charset="0"/>
                          <a:hlinkClick r:id="rId8"/>
                        </a:rPr>
                        <a:t>Tutoriel</a:t>
                      </a:r>
                      <a:r>
                        <a:rPr lang="fr-FR" sz="1300" dirty="0">
                          <a:latin typeface="Times New Roman" panose="02020603050405020304" pitchFamily="18" charset="0"/>
                          <a:cs typeface="Times New Roman" panose="02020603050405020304" pitchFamily="18" charset="0"/>
                        </a:rPr>
                        <a:t>)</a:t>
                      </a:r>
                    </a:p>
                  </a:txBody>
                  <a:tcPr anchor="ctr">
                    <a:solidFill>
                      <a:schemeClr val="accent2">
                        <a:lumMod val="40000"/>
                        <a:lumOff val="60000"/>
                        <a:alpha val="50196"/>
                      </a:schemeClr>
                    </a:solidFill>
                  </a:tcPr>
                </a:tc>
                <a:tc>
                  <a:txBody>
                    <a:bodyPr/>
                    <a:lstStyle/>
                    <a:p>
                      <a:pPr algn="ctr"/>
                      <a:r>
                        <a:rPr lang="fr-FR" sz="1300" dirty="0" err="1">
                          <a:latin typeface="Times New Roman" panose="02020603050405020304" pitchFamily="18" charset="0"/>
                          <a:cs typeface="Times New Roman" panose="02020603050405020304" pitchFamily="18" charset="0"/>
                          <a:hlinkClick r:id="rId9"/>
                        </a:rPr>
                        <a:t>Snapseed</a:t>
                      </a:r>
                      <a:endParaRPr lang="fr-FR" sz="1300" dirty="0">
                        <a:latin typeface="Times New Roman" panose="02020603050405020304" pitchFamily="18" charset="0"/>
                        <a:cs typeface="Times New Roman" panose="02020603050405020304" pitchFamily="18" charset="0"/>
                      </a:endParaRPr>
                    </a:p>
                    <a:p>
                      <a:pPr algn="ctr"/>
                      <a:endParaRPr lang="fr-FR" sz="400" dirty="0">
                        <a:latin typeface="Times New Roman" panose="02020603050405020304" pitchFamily="18" charset="0"/>
                        <a:cs typeface="Times New Roman" panose="02020603050405020304" pitchFamily="18" charset="0"/>
                      </a:endParaRPr>
                    </a:p>
                    <a:p>
                      <a:pPr algn="ctr"/>
                      <a:r>
                        <a:rPr lang="fr-FR" sz="1300" dirty="0">
                          <a:latin typeface="Times New Roman" panose="02020603050405020304" pitchFamily="18" charset="0"/>
                          <a:cs typeface="Times New Roman" panose="02020603050405020304" pitchFamily="18" charset="0"/>
                        </a:rPr>
                        <a:t>(</a:t>
                      </a:r>
                      <a:r>
                        <a:rPr lang="fr-FR" sz="1300" dirty="0">
                          <a:latin typeface="Times New Roman" panose="02020603050405020304" pitchFamily="18" charset="0"/>
                          <a:cs typeface="Times New Roman" panose="02020603050405020304" pitchFamily="18" charset="0"/>
                          <a:hlinkClick r:id="rId8"/>
                        </a:rPr>
                        <a:t>Tutoriel</a:t>
                      </a:r>
                      <a:r>
                        <a:rPr lang="fr-FR" sz="1300" dirty="0">
                          <a:latin typeface="Times New Roman" panose="02020603050405020304" pitchFamily="18" charset="0"/>
                          <a:cs typeface="Times New Roman" panose="02020603050405020304" pitchFamily="18" charset="0"/>
                        </a:rPr>
                        <a:t>)</a:t>
                      </a:r>
                    </a:p>
                  </a:txBody>
                  <a:tcPr anchor="ctr">
                    <a:solidFill>
                      <a:schemeClr val="accent2">
                        <a:lumMod val="40000"/>
                        <a:lumOff val="60000"/>
                        <a:alpha val="50196"/>
                      </a:schemeClr>
                    </a:solidFill>
                  </a:tcPr>
                </a:tc>
                <a:extLst>
                  <a:ext uri="{0D108BD9-81ED-4DB2-BD59-A6C34878D82A}">
                    <a16:rowId xmlns:a16="http://schemas.microsoft.com/office/drawing/2014/main" val="2964242478"/>
                  </a:ext>
                </a:extLst>
              </a:tr>
              <a:tr h="952769">
                <a:tc>
                  <a:txBody>
                    <a:bodyPr/>
                    <a:lstStyle/>
                    <a:p>
                      <a:r>
                        <a:rPr lang="fr-FR" sz="1300" b="1" dirty="0">
                          <a:solidFill>
                            <a:schemeClr val="bg1"/>
                          </a:solidFill>
                          <a:latin typeface="Times New Roman" panose="02020603050405020304" pitchFamily="18" charset="0"/>
                          <a:cs typeface="Times New Roman" panose="02020603050405020304" pitchFamily="18" charset="0"/>
                        </a:rPr>
                        <a:t>Retoucher du son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dirty="0">
                          <a:solidFill>
                            <a:schemeClr val="bg1"/>
                          </a:solidFill>
                          <a:latin typeface="Times New Roman" panose="02020603050405020304" pitchFamily="18" charset="0"/>
                          <a:cs typeface="Times New Roman" panose="02020603050405020304" pitchFamily="18" charset="0"/>
                        </a:rPr>
                        <a:t>(Modifier le volume, découper, fusionner des fichiers…)</a:t>
                      </a:r>
                    </a:p>
                  </a:txBody>
                  <a:tcPr>
                    <a:solidFill>
                      <a:schemeClr val="accent2">
                        <a:lumMod val="75000"/>
                      </a:schemeClr>
                    </a:solidFill>
                  </a:tcPr>
                </a:tc>
                <a:tc>
                  <a:txBody>
                    <a:bodyPr/>
                    <a:lstStyle/>
                    <a:p>
                      <a:pPr algn="ctr"/>
                      <a:r>
                        <a:rPr lang="fr-FR" sz="1300" dirty="0">
                          <a:latin typeface="Times New Roman" panose="02020603050405020304" pitchFamily="18" charset="0"/>
                          <a:cs typeface="Times New Roman" panose="02020603050405020304" pitchFamily="18" charset="0"/>
                          <a:hlinkClick r:id="rId10"/>
                        </a:rPr>
                        <a:t>Audacity</a:t>
                      </a:r>
                      <a:endParaRPr lang="fr-FR" sz="1300" dirty="0">
                        <a:latin typeface="Times New Roman" panose="02020603050405020304" pitchFamily="18" charset="0"/>
                        <a:cs typeface="Times New Roman" panose="02020603050405020304" pitchFamily="18" charset="0"/>
                      </a:endParaRPr>
                    </a:p>
                    <a:p>
                      <a:pPr algn="ctr"/>
                      <a:endParaRPr lang="fr-FR" sz="400" dirty="0">
                        <a:latin typeface="Times New Roman" panose="02020603050405020304" pitchFamily="18" charset="0"/>
                        <a:cs typeface="Times New Roman" panose="02020603050405020304" pitchFamily="18" charset="0"/>
                      </a:endParaRPr>
                    </a:p>
                    <a:p>
                      <a:pPr algn="ctr"/>
                      <a:r>
                        <a:rPr lang="fr-FR" sz="1300" dirty="0">
                          <a:latin typeface="Times New Roman" panose="02020603050405020304" pitchFamily="18" charset="0"/>
                          <a:cs typeface="Times New Roman" panose="02020603050405020304" pitchFamily="18" charset="0"/>
                        </a:rPr>
                        <a:t>(</a:t>
                      </a:r>
                      <a:r>
                        <a:rPr lang="fr-FR" sz="1300" dirty="0">
                          <a:latin typeface="Times New Roman" panose="02020603050405020304" pitchFamily="18" charset="0"/>
                          <a:cs typeface="Times New Roman" panose="02020603050405020304" pitchFamily="18" charset="0"/>
                          <a:hlinkClick r:id="rId11"/>
                        </a:rPr>
                        <a:t>Tutoriel</a:t>
                      </a:r>
                      <a:r>
                        <a:rPr lang="fr-FR" sz="1300" dirty="0">
                          <a:latin typeface="Times New Roman" panose="02020603050405020304" pitchFamily="18" charset="0"/>
                          <a:cs typeface="Times New Roman" panose="02020603050405020304" pitchFamily="18" charset="0"/>
                        </a:rPr>
                        <a:t>)</a:t>
                      </a:r>
                    </a:p>
                  </a:txBody>
                  <a:tcPr anchor="ctr">
                    <a:solidFill>
                      <a:schemeClr val="accent2">
                        <a:lumMod val="40000"/>
                        <a:lumOff val="60000"/>
                        <a:alpha val="5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dirty="0">
                          <a:latin typeface="Times New Roman" panose="02020603050405020304" pitchFamily="18" charset="0"/>
                          <a:cs typeface="Times New Roman" panose="02020603050405020304" pitchFamily="18" charset="0"/>
                          <a:hlinkClick r:id="rId10"/>
                        </a:rPr>
                        <a:t>Audacity</a:t>
                      </a:r>
                      <a:endParaRPr lang="fr-FR" sz="1300" dirty="0">
                        <a:latin typeface="Times New Roman" panose="02020603050405020304" pitchFamily="18" charset="0"/>
                        <a:cs typeface="Times New Roman" panose="02020603050405020304" pitchFamily="18" charset="0"/>
                      </a:endParaRPr>
                    </a:p>
                    <a:p>
                      <a:pPr algn="ctr"/>
                      <a:endParaRPr lang="fr-FR" sz="400" dirty="0">
                        <a:latin typeface="Times New Roman" panose="02020603050405020304" pitchFamily="18" charset="0"/>
                        <a:cs typeface="Times New Roman" panose="02020603050405020304" pitchFamily="18" charset="0"/>
                      </a:endParaRPr>
                    </a:p>
                    <a:p>
                      <a:pPr algn="ctr"/>
                      <a:r>
                        <a:rPr lang="fr-FR" sz="1300" dirty="0">
                          <a:latin typeface="Times New Roman" panose="02020603050405020304" pitchFamily="18" charset="0"/>
                          <a:cs typeface="Times New Roman" panose="02020603050405020304" pitchFamily="18" charset="0"/>
                        </a:rPr>
                        <a:t>(</a:t>
                      </a:r>
                      <a:r>
                        <a:rPr lang="fr-FR" sz="1300" dirty="0">
                          <a:latin typeface="Times New Roman" panose="02020603050405020304" pitchFamily="18" charset="0"/>
                          <a:cs typeface="Times New Roman" panose="02020603050405020304" pitchFamily="18" charset="0"/>
                          <a:hlinkClick r:id="rId11"/>
                        </a:rPr>
                        <a:t>Tutoriel</a:t>
                      </a:r>
                      <a:r>
                        <a:rPr lang="fr-FR" sz="1300" dirty="0">
                          <a:latin typeface="Times New Roman" panose="02020603050405020304" pitchFamily="18" charset="0"/>
                          <a:cs typeface="Times New Roman" panose="02020603050405020304" pitchFamily="18" charset="0"/>
                        </a:rPr>
                        <a:t>)</a:t>
                      </a:r>
                    </a:p>
                  </a:txBody>
                  <a:tcPr anchor="ctr">
                    <a:solidFill>
                      <a:schemeClr val="accent2">
                        <a:lumMod val="40000"/>
                        <a:lumOff val="60000"/>
                        <a:alpha val="50196"/>
                      </a:schemeClr>
                    </a:solidFill>
                  </a:tcPr>
                </a:tc>
                <a:tc>
                  <a:txBody>
                    <a:bodyPr/>
                    <a:lstStyle/>
                    <a:p>
                      <a:pPr algn="ctr"/>
                      <a:r>
                        <a:rPr lang="fr-FR" sz="1300" dirty="0" err="1">
                          <a:latin typeface="Times New Roman" panose="02020603050405020304" pitchFamily="18" charset="0"/>
                          <a:cs typeface="Times New Roman" panose="02020603050405020304" pitchFamily="18" charset="0"/>
                          <a:hlinkClick r:id="rId12"/>
                        </a:rPr>
                        <a:t>WavePad</a:t>
                      </a:r>
                      <a:r>
                        <a:rPr lang="fr-FR" sz="1300" dirty="0">
                          <a:latin typeface="Times New Roman" panose="02020603050405020304" pitchFamily="18" charset="0"/>
                          <a:cs typeface="Times New Roman" panose="02020603050405020304" pitchFamily="18" charset="0"/>
                          <a:hlinkClick r:id="rId12"/>
                        </a:rPr>
                        <a:t> Audio Editor</a:t>
                      </a:r>
                      <a:endParaRPr lang="fr-FR" sz="1300" dirty="0">
                        <a:latin typeface="Times New Roman" panose="02020603050405020304" pitchFamily="18" charset="0"/>
                        <a:cs typeface="Times New Roman" panose="02020603050405020304" pitchFamily="18" charset="0"/>
                      </a:endParaRPr>
                    </a:p>
                    <a:p>
                      <a:pPr algn="ctr"/>
                      <a:endParaRPr lang="fr-FR" sz="400" dirty="0">
                        <a:latin typeface="Times New Roman" panose="02020603050405020304" pitchFamily="18" charset="0"/>
                        <a:cs typeface="Times New Roman" panose="02020603050405020304" pitchFamily="18" charset="0"/>
                      </a:endParaRPr>
                    </a:p>
                    <a:p>
                      <a:pPr algn="ctr"/>
                      <a:r>
                        <a:rPr lang="fr-FR" sz="1300" dirty="0">
                          <a:latin typeface="Times New Roman" panose="02020603050405020304" pitchFamily="18" charset="0"/>
                          <a:cs typeface="Times New Roman" panose="02020603050405020304" pitchFamily="18" charset="0"/>
                        </a:rPr>
                        <a:t>(</a:t>
                      </a:r>
                      <a:r>
                        <a:rPr lang="fr-FR" sz="1300" dirty="0">
                          <a:latin typeface="Times New Roman" panose="02020603050405020304" pitchFamily="18" charset="0"/>
                          <a:cs typeface="Times New Roman" panose="02020603050405020304" pitchFamily="18" charset="0"/>
                          <a:hlinkClick r:id="rId13"/>
                        </a:rPr>
                        <a:t>Tutoriel</a:t>
                      </a:r>
                      <a:r>
                        <a:rPr lang="fr-FR" sz="1300" dirty="0">
                          <a:latin typeface="Times New Roman" panose="02020603050405020304" pitchFamily="18" charset="0"/>
                          <a:cs typeface="Times New Roman" panose="02020603050405020304" pitchFamily="18" charset="0"/>
                        </a:rPr>
                        <a:t>)</a:t>
                      </a:r>
                    </a:p>
                  </a:txBody>
                  <a:tcPr anchor="ctr">
                    <a:solidFill>
                      <a:schemeClr val="accent2">
                        <a:lumMod val="40000"/>
                        <a:lumOff val="60000"/>
                        <a:alpha val="50196"/>
                      </a:schemeClr>
                    </a:solidFill>
                  </a:tcPr>
                </a:tc>
                <a:tc>
                  <a:txBody>
                    <a:bodyPr/>
                    <a:lstStyle/>
                    <a:p>
                      <a:pPr algn="ctr"/>
                      <a:r>
                        <a:rPr lang="fr-FR" sz="1300" dirty="0">
                          <a:latin typeface="Times New Roman" panose="02020603050405020304" pitchFamily="18" charset="0"/>
                          <a:cs typeface="Times New Roman" panose="02020603050405020304" pitchFamily="18" charset="0"/>
                          <a:hlinkClick r:id="rId14"/>
                        </a:rPr>
                        <a:t>Hokusai Audio Editor</a:t>
                      </a:r>
                      <a:endParaRPr lang="fr-FR" sz="1300" dirty="0">
                        <a:latin typeface="Times New Roman" panose="02020603050405020304" pitchFamily="18" charset="0"/>
                        <a:cs typeface="Times New Roman" panose="02020603050405020304" pitchFamily="18" charset="0"/>
                      </a:endParaRPr>
                    </a:p>
                  </a:txBody>
                  <a:tcPr anchor="ctr">
                    <a:solidFill>
                      <a:schemeClr val="accent2">
                        <a:lumMod val="40000"/>
                        <a:lumOff val="60000"/>
                        <a:alpha val="50196"/>
                      </a:schemeClr>
                    </a:solidFill>
                  </a:tcPr>
                </a:tc>
                <a:extLst>
                  <a:ext uri="{0D108BD9-81ED-4DB2-BD59-A6C34878D82A}">
                    <a16:rowId xmlns:a16="http://schemas.microsoft.com/office/drawing/2014/main" val="2351595267"/>
                  </a:ext>
                </a:extLst>
              </a:tr>
              <a:tr h="745997">
                <a:tc>
                  <a:txBody>
                    <a:bodyPr/>
                    <a:lstStyle/>
                    <a:p>
                      <a:r>
                        <a:rPr lang="fr-FR" sz="1300" b="1" dirty="0">
                          <a:solidFill>
                            <a:schemeClr val="bg1"/>
                          </a:solidFill>
                          <a:latin typeface="Times New Roman" panose="02020603050405020304" pitchFamily="18" charset="0"/>
                          <a:cs typeface="Times New Roman" panose="02020603050405020304" pitchFamily="18" charset="0"/>
                        </a:rPr>
                        <a:t>Réaliser un diaporama</a:t>
                      </a:r>
                    </a:p>
                  </a:txBody>
                  <a:tcPr>
                    <a:solidFill>
                      <a:schemeClr val="accent2">
                        <a:lumMod val="75000"/>
                      </a:schemeClr>
                    </a:solidFill>
                  </a:tcPr>
                </a:tc>
                <a:tc>
                  <a:txBody>
                    <a:bodyPr/>
                    <a:lstStyle/>
                    <a:p>
                      <a:pPr algn="ctr"/>
                      <a:r>
                        <a:rPr lang="fr-FR" sz="1300" dirty="0">
                          <a:latin typeface="Times New Roman" panose="02020603050405020304" pitchFamily="18" charset="0"/>
                          <a:cs typeface="Times New Roman" panose="02020603050405020304" pitchFamily="18" charset="0"/>
                        </a:rPr>
                        <a:t>Windows </a:t>
                      </a:r>
                      <a:r>
                        <a:rPr lang="fr-FR" sz="1300" dirty="0" err="1">
                          <a:latin typeface="Times New Roman" panose="02020603050405020304" pitchFamily="18" charset="0"/>
                          <a:cs typeface="Times New Roman" panose="02020603050405020304" pitchFamily="18" charset="0"/>
                        </a:rPr>
                        <a:t>Movie</a:t>
                      </a:r>
                      <a:r>
                        <a:rPr lang="fr-FR" sz="1300" dirty="0">
                          <a:latin typeface="Times New Roman" panose="02020603050405020304" pitchFamily="18" charset="0"/>
                          <a:cs typeface="Times New Roman" panose="02020603050405020304" pitchFamily="18" charset="0"/>
                        </a:rPr>
                        <a:t> Maker</a:t>
                      </a:r>
                    </a:p>
                    <a:p>
                      <a:pPr algn="ctr"/>
                      <a:endParaRPr lang="fr-FR" sz="400" dirty="0">
                        <a:latin typeface="Times New Roman" panose="02020603050405020304" pitchFamily="18" charset="0"/>
                        <a:cs typeface="Times New Roman" panose="02020603050405020304" pitchFamily="18" charset="0"/>
                      </a:endParaRPr>
                    </a:p>
                    <a:p>
                      <a:pPr algn="ctr"/>
                      <a:r>
                        <a:rPr lang="fr-FR" sz="1300" dirty="0">
                          <a:latin typeface="Times New Roman" panose="02020603050405020304" pitchFamily="18" charset="0"/>
                          <a:cs typeface="Times New Roman" panose="02020603050405020304" pitchFamily="18" charset="0"/>
                        </a:rPr>
                        <a:t>(</a:t>
                      </a:r>
                      <a:r>
                        <a:rPr lang="fr-FR" sz="1300" dirty="0">
                          <a:latin typeface="Times New Roman" panose="02020603050405020304" pitchFamily="18" charset="0"/>
                          <a:cs typeface="Times New Roman" panose="02020603050405020304" pitchFamily="18" charset="0"/>
                          <a:hlinkClick r:id="rId15"/>
                        </a:rPr>
                        <a:t>Tutoriel</a:t>
                      </a:r>
                      <a:r>
                        <a:rPr lang="fr-FR" sz="1300" dirty="0">
                          <a:latin typeface="Times New Roman" panose="02020603050405020304" pitchFamily="18" charset="0"/>
                          <a:cs typeface="Times New Roman" panose="02020603050405020304" pitchFamily="18" charset="0"/>
                        </a:rPr>
                        <a:t>)</a:t>
                      </a:r>
                    </a:p>
                  </a:txBody>
                  <a:tcPr anchor="ctr">
                    <a:solidFill>
                      <a:schemeClr val="accent2">
                        <a:lumMod val="40000"/>
                        <a:lumOff val="60000"/>
                        <a:alpha val="50196"/>
                      </a:schemeClr>
                    </a:solidFill>
                  </a:tcPr>
                </a:tc>
                <a:tc>
                  <a:txBody>
                    <a:bodyPr/>
                    <a:lstStyle/>
                    <a:p>
                      <a:pPr algn="ctr"/>
                      <a:r>
                        <a:rPr lang="fr-FR" sz="1300" dirty="0" err="1">
                          <a:latin typeface="Times New Roman" panose="02020603050405020304" pitchFamily="18" charset="0"/>
                          <a:cs typeface="Times New Roman" panose="02020603050405020304" pitchFamily="18" charset="0"/>
                          <a:hlinkClick r:id="rId16"/>
                        </a:rPr>
                        <a:t>iMovie</a:t>
                      </a:r>
                      <a:endParaRPr lang="fr-FR" sz="1300" dirty="0">
                        <a:latin typeface="Times New Roman" panose="02020603050405020304" pitchFamily="18" charset="0"/>
                        <a:cs typeface="Times New Roman" panose="02020603050405020304" pitchFamily="18" charset="0"/>
                      </a:endParaRPr>
                    </a:p>
                    <a:p>
                      <a:pPr algn="ctr"/>
                      <a:endParaRPr lang="fr-FR" sz="400" dirty="0">
                        <a:latin typeface="Times New Roman" panose="02020603050405020304" pitchFamily="18" charset="0"/>
                        <a:cs typeface="Times New Roman" panose="02020603050405020304" pitchFamily="18" charset="0"/>
                      </a:endParaRPr>
                    </a:p>
                    <a:p>
                      <a:pPr algn="ctr"/>
                      <a:r>
                        <a:rPr lang="fr-FR" sz="1300" dirty="0">
                          <a:latin typeface="Times New Roman" panose="02020603050405020304" pitchFamily="18" charset="0"/>
                          <a:cs typeface="Times New Roman" panose="02020603050405020304" pitchFamily="18" charset="0"/>
                        </a:rPr>
                        <a:t>(</a:t>
                      </a:r>
                      <a:r>
                        <a:rPr lang="fr-FR" sz="1300" dirty="0">
                          <a:latin typeface="Times New Roman" panose="02020603050405020304" pitchFamily="18" charset="0"/>
                          <a:cs typeface="Times New Roman" panose="02020603050405020304" pitchFamily="18" charset="0"/>
                          <a:hlinkClick r:id="rId17"/>
                        </a:rPr>
                        <a:t>Tutoriel</a:t>
                      </a:r>
                      <a:r>
                        <a:rPr lang="fr-FR" sz="1300" dirty="0">
                          <a:latin typeface="Times New Roman" panose="02020603050405020304" pitchFamily="18" charset="0"/>
                          <a:cs typeface="Times New Roman" panose="02020603050405020304" pitchFamily="18" charset="0"/>
                        </a:rPr>
                        <a:t>)</a:t>
                      </a:r>
                    </a:p>
                  </a:txBody>
                  <a:tcPr anchor="ctr">
                    <a:solidFill>
                      <a:schemeClr val="accent2">
                        <a:lumMod val="40000"/>
                        <a:lumOff val="60000"/>
                        <a:alpha val="50196"/>
                      </a:schemeClr>
                    </a:solidFill>
                  </a:tcPr>
                </a:tc>
                <a:tc>
                  <a:txBody>
                    <a:bodyPr/>
                    <a:lstStyle/>
                    <a:p>
                      <a:pPr algn="ctr"/>
                      <a:r>
                        <a:rPr lang="fr-FR" sz="1300" dirty="0" err="1">
                          <a:latin typeface="Times New Roman" panose="02020603050405020304" pitchFamily="18" charset="0"/>
                          <a:cs typeface="Times New Roman" panose="02020603050405020304" pitchFamily="18" charset="0"/>
                          <a:hlinkClick r:id="rId18"/>
                        </a:rPr>
                        <a:t>VideoPad</a:t>
                      </a:r>
                      <a:r>
                        <a:rPr lang="fr-FR" sz="1300" dirty="0">
                          <a:latin typeface="Times New Roman" panose="02020603050405020304" pitchFamily="18" charset="0"/>
                          <a:cs typeface="Times New Roman" panose="02020603050405020304" pitchFamily="18" charset="0"/>
                          <a:hlinkClick r:id="rId18"/>
                        </a:rPr>
                        <a:t> </a:t>
                      </a:r>
                      <a:r>
                        <a:rPr lang="fr-FR" sz="1300" dirty="0" err="1">
                          <a:latin typeface="Times New Roman" panose="02020603050405020304" pitchFamily="18" charset="0"/>
                          <a:cs typeface="Times New Roman" panose="02020603050405020304" pitchFamily="18" charset="0"/>
                          <a:hlinkClick r:id="rId18"/>
                        </a:rPr>
                        <a:t>Video</a:t>
                      </a:r>
                      <a:r>
                        <a:rPr lang="fr-FR" sz="1300" dirty="0">
                          <a:latin typeface="Times New Roman" panose="02020603050405020304" pitchFamily="18" charset="0"/>
                          <a:cs typeface="Times New Roman" panose="02020603050405020304" pitchFamily="18" charset="0"/>
                          <a:hlinkClick r:id="rId18"/>
                        </a:rPr>
                        <a:t> Editor</a:t>
                      </a:r>
                      <a:endParaRPr lang="fr-FR" sz="1300" dirty="0">
                        <a:latin typeface="Times New Roman" panose="02020603050405020304" pitchFamily="18" charset="0"/>
                        <a:cs typeface="Times New Roman" panose="02020603050405020304" pitchFamily="18" charset="0"/>
                      </a:endParaRPr>
                    </a:p>
                    <a:p>
                      <a:pPr algn="ctr"/>
                      <a:endParaRPr lang="fr-FR" sz="400" dirty="0">
                        <a:latin typeface="Times New Roman" panose="02020603050405020304" pitchFamily="18" charset="0"/>
                        <a:cs typeface="Times New Roman" panose="02020603050405020304" pitchFamily="18" charset="0"/>
                      </a:endParaRPr>
                    </a:p>
                    <a:p>
                      <a:pPr algn="ctr"/>
                      <a:r>
                        <a:rPr lang="fr-FR" sz="1300" dirty="0">
                          <a:latin typeface="Times New Roman" panose="02020603050405020304" pitchFamily="18" charset="0"/>
                          <a:cs typeface="Times New Roman" panose="02020603050405020304" pitchFamily="18" charset="0"/>
                        </a:rPr>
                        <a:t>(</a:t>
                      </a:r>
                      <a:r>
                        <a:rPr lang="fr-FR" sz="1300" dirty="0">
                          <a:latin typeface="Times New Roman" panose="02020603050405020304" pitchFamily="18" charset="0"/>
                          <a:cs typeface="Times New Roman" panose="02020603050405020304" pitchFamily="18" charset="0"/>
                          <a:hlinkClick r:id="rId19"/>
                        </a:rPr>
                        <a:t>Tutoriel</a:t>
                      </a:r>
                      <a:r>
                        <a:rPr lang="fr-FR" sz="1300" dirty="0">
                          <a:latin typeface="Times New Roman" panose="02020603050405020304" pitchFamily="18" charset="0"/>
                          <a:cs typeface="Times New Roman" panose="02020603050405020304" pitchFamily="18" charset="0"/>
                        </a:rPr>
                        <a:t>)</a:t>
                      </a:r>
                    </a:p>
                  </a:txBody>
                  <a:tcPr anchor="ctr">
                    <a:solidFill>
                      <a:schemeClr val="accent2">
                        <a:lumMod val="40000"/>
                        <a:lumOff val="60000"/>
                        <a:alpha val="50196"/>
                      </a:schemeClr>
                    </a:solidFill>
                  </a:tcPr>
                </a:tc>
                <a:tc>
                  <a:txBody>
                    <a:bodyPr/>
                    <a:lstStyle/>
                    <a:p>
                      <a:pPr algn="ctr"/>
                      <a:r>
                        <a:rPr lang="fr-FR" sz="1300" dirty="0" err="1">
                          <a:latin typeface="Times New Roman" panose="02020603050405020304" pitchFamily="18" charset="0"/>
                          <a:cs typeface="Times New Roman" panose="02020603050405020304" pitchFamily="18" charset="0"/>
                          <a:hlinkClick r:id="rId20"/>
                        </a:rPr>
                        <a:t>iMovie</a:t>
                      </a:r>
                      <a:endParaRPr lang="fr-FR" sz="1300" dirty="0">
                        <a:latin typeface="Times New Roman" panose="02020603050405020304" pitchFamily="18" charset="0"/>
                        <a:cs typeface="Times New Roman" panose="02020603050405020304" pitchFamily="18" charset="0"/>
                      </a:endParaRPr>
                    </a:p>
                    <a:p>
                      <a:pPr algn="ctr"/>
                      <a:endParaRPr lang="fr-FR" sz="400" dirty="0">
                        <a:latin typeface="Times New Roman" panose="02020603050405020304" pitchFamily="18" charset="0"/>
                        <a:cs typeface="Times New Roman" panose="02020603050405020304" pitchFamily="18" charset="0"/>
                      </a:endParaRPr>
                    </a:p>
                    <a:p>
                      <a:pPr algn="ctr"/>
                      <a:r>
                        <a:rPr lang="fr-FR" sz="1300" dirty="0">
                          <a:latin typeface="Times New Roman" panose="02020603050405020304" pitchFamily="18" charset="0"/>
                          <a:cs typeface="Times New Roman" panose="02020603050405020304" pitchFamily="18" charset="0"/>
                        </a:rPr>
                        <a:t>(</a:t>
                      </a:r>
                      <a:r>
                        <a:rPr lang="fr-FR" sz="1300" dirty="0">
                          <a:latin typeface="Times New Roman" panose="02020603050405020304" pitchFamily="18" charset="0"/>
                          <a:cs typeface="Times New Roman" panose="02020603050405020304" pitchFamily="18" charset="0"/>
                          <a:hlinkClick r:id="rId17"/>
                        </a:rPr>
                        <a:t>Tutoriel</a:t>
                      </a:r>
                      <a:r>
                        <a:rPr lang="fr-FR" sz="1300" dirty="0">
                          <a:latin typeface="Times New Roman" panose="02020603050405020304" pitchFamily="18" charset="0"/>
                          <a:cs typeface="Times New Roman" panose="02020603050405020304" pitchFamily="18" charset="0"/>
                        </a:rPr>
                        <a:t>)</a:t>
                      </a:r>
                    </a:p>
                  </a:txBody>
                  <a:tcPr anchor="ctr">
                    <a:solidFill>
                      <a:schemeClr val="accent2">
                        <a:lumMod val="40000"/>
                        <a:lumOff val="60000"/>
                        <a:alpha val="50196"/>
                      </a:schemeClr>
                    </a:solidFill>
                  </a:tcPr>
                </a:tc>
                <a:extLst>
                  <a:ext uri="{0D108BD9-81ED-4DB2-BD59-A6C34878D82A}">
                    <a16:rowId xmlns:a16="http://schemas.microsoft.com/office/drawing/2014/main" val="276034994"/>
                  </a:ext>
                </a:extLst>
              </a:tr>
              <a:tr h="745997">
                <a:tc>
                  <a:txBody>
                    <a:bodyPr/>
                    <a:lstStyle/>
                    <a:p>
                      <a:r>
                        <a:rPr lang="fr-FR" sz="1300" b="1" dirty="0">
                          <a:solidFill>
                            <a:schemeClr val="bg1"/>
                          </a:solidFill>
                          <a:latin typeface="Times New Roman" panose="02020603050405020304" pitchFamily="18" charset="0"/>
                          <a:cs typeface="Times New Roman" panose="02020603050405020304" pitchFamily="18" charset="0"/>
                        </a:rPr>
                        <a:t>Réaliser une présentation</a:t>
                      </a:r>
                    </a:p>
                  </a:txBody>
                  <a:tcPr>
                    <a:solidFill>
                      <a:schemeClr val="accent2">
                        <a:lumMod val="75000"/>
                      </a:schemeClr>
                    </a:solidFill>
                  </a:tcPr>
                </a:tc>
                <a:tc>
                  <a:txBody>
                    <a:bodyPr/>
                    <a:lstStyle/>
                    <a:p>
                      <a:pPr algn="ctr"/>
                      <a:r>
                        <a:rPr lang="fr-FR" sz="1300" dirty="0">
                          <a:latin typeface="Times New Roman" panose="02020603050405020304" pitchFamily="18" charset="0"/>
                          <a:cs typeface="Times New Roman" panose="02020603050405020304" pitchFamily="18" charset="0"/>
                          <a:hlinkClick r:id="rId21"/>
                        </a:rPr>
                        <a:t>OpenOffice </a:t>
                      </a:r>
                      <a:r>
                        <a:rPr lang="fr-FR" sz="1300" dirty="0" err="1">
                          <a:latin typeface="Times New Roman" panose="02020603050405020304" pitchFamily="18" charset="0"/>
                          <a:cs typeface="Times New Roman" panose="02020603050405020304" pitchFamily="18" charset="0"/>
                          <a:hlinkClick r:id="rId21"/>
                        </a:rPr>
                        <a:t>Impress</a:t>
                      </a:r>
                      <a:endParaRPr lang="fr-FR" sz="1300" dirty="0">
                        <a:latin typeface="Times New Roman" panose="02020603050405020304" pitchFamily="18" charset="0"/>
                        <a:cs typeface="Times New Roman" panose="02020603050405020304" pitchFamily="18" charset="0"/>
                      </a:endParaRPr>
                    </a:p>
                    <a:p>
                      <a:pPr algn="ctr"/>
                      <a:endParaRPr lang="fr-FR" sz="400" dirty="0">
                        <a:latin typeface="Times New Roman" panose="02020603050405020304" pitchFamily="18" charset="0"/>
                        <a:cs typeface="Times New Roman" panose="02020603050405020304" pitchFamily="18" charset="0"/>
                      </a:endParaRPr>
                    </a:p>
                    <a:p>
                      <a:pPr algn="ctr"/>
                      <a:r>
                        <a:rPr lang="fr-FR" sz="1300" dirty="0">
                          <a:latin typeface="Times New Roman" panose="02020603050405020304" pitchFamily="18" charset="0"/>
                          <a:cs typeface="Times New Roman" panose="02020603050405020304" pitchFamily="18" charset="0"/>
                        </a:rPr>
                        <a:t>(</a:t>
                      </a:r>
                      <a:r>
                        <a:rPr lang="fr-FR" sz="1300" dirty="0">
                          <a:latin typeface="Times New Roman" panose="02020603050405020304" pitchFamily="18" charset="0"/>
                          <a:cs typeface="Times New Roman" panose="02020603050405020304" pitchFamily="18" charset="0"/>
                          <a:hlinkClick r:id="rId22"/>
                        </a:rPr>
                        <a:t>Tutoriel</a:t>
                      </a:r>
                      <a:r>
                        <a:rPr lang="fr-FR" sz="1300" dirty="0">
                          <a:latin typeface="Times New Roman" panose="02020603050405020304" pitchFamily="18" charset="0"/>
                          <a:cs typeface="Times New Roman" panose="02020603050405020304" pitchFamily="18" charset="0"/>
                        </a:rPr>
                        <a:t>)</a:t>
                      </a:r>
                    </a:p>
                  </a:txBody>
                  <a:tcPr anchor="ctr">
                    <a:solidFill>
                      <a:schemeClr val="accent2">
                        <a:lumMod val="40000"/>
                        <a:lumOff val="60000"/>
                        <a:alpha val="5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dirty="0">
                          <a:latin typeface="Times New Roman" panose="02020603050405020304" pitchFamily="18" charset="0"/>
                          <a:cs typeface="Times New Roman" panose="02020603050405020304" pitchFamily="18" charset="0"/>
                          <a:hlinkClick r:id="rId21"/>
                        </a:rPr>
                        <a:t>OpenOffice </a:t>
                      </a:r>
                      <a:r>
                        <a:rPr lang="fr-FR" sz="1300" dirty="0" err="1">
                          <a:latin typeface="Times New Roman" panose="02020603050405020304" pitchFamily="18" charset="0"/>
                          <a:cs typeface="Times New Roman" panose="02020603050405020304" pitchFamily="18" charset="0"/>
                          <a:hlinkClick r:id="rId21"/>
                        </a:rPr>
                        <a:t>Impress</a:t>
                      </a:r>
                      <a:endParaRPr lang="fr-FR" sz="1300" dirty="0">
                        <a:latin typeface="Times New Roman" panose="02020603050405020304" pitchFamily="18" charset="0"/>
                        <a:cs typeface="Times New Roman" panose="02020603050405020304" pitchFamily="18" charset="0"/>
                      </a:endParaRPr>
                    </a:p>
                    <a:p>
                      <a:pPr algn="ctr"/>
                      <a:endParaRPr lang="fr-FR" sz="400" dirty="0">
                        <a:latin typeface="Times New Roman" panose="02020603050405020304" pitchFamily="18" charset="0"/>
                        <a:cs typeface="Times New Roman" panose="02020603050405020304" pitchFamily="18" charset="0"/>
                      </a:endParaRPr>
                    </a:p>
                    <a:p>
                      <a:pPr algn="ctr"/>
                      <a:r>
                        <a:rPr lang="fr-FR" sz="1300" dirty="0">
                          <a:latin typeface="Times New Roman" panose="02020603050405020304" pitchFamily="18" charset="0"/>
                          <a:cs typeface="Times New Roman" panose="02020603050405020304" pitchFamily="18" charset="0"/>
                        </a:rPr>
                        <a:t>(</a:t>
                      </a:r>
                      <a:r>
                        <a:rPr lang="fr-FR" sz="1300" dirty="0">
                          <a:latin typeface="Times New Roman" panose="02020603050405020304" pitchFamily="18" charset="0"/>
                          <a:cs typeface="Times New Roman" panose="02020603050405020304" pitchFamily="18" charset="0"/>
                          <a:hlinkClick r:id="rId22"/>
                        </a:rPr>
                        <a:t>Tutoriel</a:t>
                      </a:r>
                      <a:r>
                        <a:rPr lang="fr-FR" sz="1300" dirty="0">
                          <a:latin typeface="Times New Roman" panose="02020603050405020304" pitchFamily="18" charset="0"/>
                          <a:cs typeface="Times New Roman" panose="02020603050405020304" pitchFamily="18" charset="0"/>
                        </a:rPr>
                        <a:t>)</a:t>
                      </a:r>
                    </a:p>
                  </a:txBody>
                  <a:tcPr anchor="ctr">
                    <a:solidFill>
                      <a:schemeClr val="accent2">
                        <a:lumMod val="40000"/>
                        <a:lumOff val="60000"/>
                        <a:alpha val="50196"/>
                      </a:schemeClr>
                    </a:solidFill>
                  </a:tcPr>
                </a:tc>
                <a:tc>
                  <a:txBody>
                    <a:bodyPr/>
                    <a:lstStyle/>
                    <a:p>
                      <a:pPr algn="ctr"/>
                      <a:r>
                        <a:rPr lang="fr-FR" sz="1300" dirty="0">
                          <a:latin typeface="Times New Roman" panose="02020603050405020304" pitchFamily="18" charset="0"/>
                          <a:cs typeface="Times New Roman" panose="02020603050405020304" pitchFamily="18" charset="0"/>
                          <a:hlinkClick r:id="rId23"/>
                        </a:rPr>
                        <a:t>Com-Phone</a:t>
                      </a:r>
                      <a:endParaRPr lang="fr-FR" sz="1300" dirty="0">
                        <a:latin typeface="Times New Roman" panose="02020603050405020304" pitchFamily="18" charset="0"/>
                        <a:cs typeface="Times New Roman" panose="02020603050405020304" pitchFamily="18" charset="0"/>
                      </a:endParaRPr>
                    </a:p>
                    <a:p>
                      <a:pPr algn="ctr"/>
                      <a:endParaRPr lang="fr-FR" sz="400" dirty="0">
                        <a:latin typeface="Times New Roman" panose="02020603050405020304" pitchFamily="18" charset="0"/>
                        <a:cs typeface="Times New Roman" panose="02020603050405020304" pitchFamily="18" charset="0"/>
                      </a:endParaRPr>
                    </a:p>
                    <a:p>
                      <a:pPr algn="ctr"/>
                      <a:r>
                        <a:rPr lang="fr-FR" sz="1300" dirty="0">
                          <a:latin typeface="Times New Roman" panose="02020603050405020304" pitchFamily="18" charset="0"/>
                          <a:cs typeface="Times New Roman" panose="02020603050405020304" pitchFamily="18" charset="0"/>
                        </a:rPr>
                        <a:t>(</a:t>
                      </a:r>
                      <a:r>
                        <a:rPr lang="fr-FR" sz="1300" dirty="0">
                          <a:latin typeface="Times New Roman" panose="02020603050405020304" pitchFamily="18" charset="0"/>
                          <a:cs typeface="Times New Roman" panose="02020603050405020304" pitchFamily="18" charset="0"/>
                          <a:hlinkClick r:id="rId24"/>
                        </a:rPr>
                        <a:t>Tutoriel</a:t>
                      </a:r>
                      <a:r>
                        <a:rPr lang="fr-FR" sz="1300" dirty="0">
                          <a:latin typeface="Times New Roman" panose="02020603050405020304" pitchFamily="18" charset="0"/>
                          <a:cs typeface="Times New Roman" panose="02020603050405020304" pitchFamily="18" charset="0"/>
                        </a:rPr>
                        <a:t>)</a:t>
                      </a:r>
                    </a:p>
                  </a:txBody>
                  <a:tcPr anchor="ctr">
                    <a:solidFill>
                      <a:schemeClr val="accent2">
                        <a:lumMod val="40000"/>
                        <a:lumOff val="60000"/>
                        <a:alpha val="50196"/>
                      </a:schemeClr>
                    </a:solidFill>
                  </a:tcPr>
                </a:tc>
                <a:tc>
                  <a:txBody>
                    <a:bodyPr/>
                    <a:lstStyle/>
                    <a:p>
                      <a:pPr algn="ctr"/>
                      <a:r>
                        <a:rPr lang="fr-FR" sz="1300" dirty="0">
                          <a:latin typeface="Times New Roman" panose="02020603050405020304" pitchFamily="18" charset="0"/>
                          <a:cs typeface="Times New Roman" panose="02020603050405020304" pitchFamily="18" charset="0"/>
                          <a:hlinkClick r:id="rId25"/>
                        </a:rPr>
                        <a:t>Keynote</a:t>
                      </a:r>
                      <a:endParaRPr lang="fr-FR" sz="1300" dirty="0">
                        <a:latin typeface="Times New Roman" panose="02020603050405020304" pitchFamily="18" charset="0"/>
                        <a:cs typeface="Times New Roman" panose="02020603050405020304" pitchFamily="18" charset="0"/>
                      </a:endParaRPr>
                    </a:p>
                    <a:p>
                      <a:pPr algn="ctr"/>
                      <a:endParaRPr lang="fr-FR" sz="400" dirty="0">
                        <a:latin typeface="Times New Roman" panose="02020603050405020304" pitchFamily="18" charset="0"/>
                        <a:cs typeface="Times New Roman" panose="02020603050405020304" pitchFamily="18" charset="0"/>
                      </a:endParaRPr>
                    </a:p>
                    <a:p>
                      <a:pPr algn="ctr"/>
                      <a:r>
                        <a:rPr lang="fr-FR" sz="1300" dirty="0">
                          <a:latin typeface="Times New Roman" panose="02020603050405020304" pitchFamily="18" charset="0"/>
                          <a:cs typeface="Times New Roman" panose="02020603050405020304" pitchFamily="18" charset="0"/>
                        </a:rPr>
                        <a:t>(</a:t>
                      </a:r>
                      <a:r>
                        <a:rPr lang="fr-FR" sz="1300" dirty="0">
                          <a:latin typeface="Times New Roman" panose="02020603050405020304" pitchFamily="18" charset="0"/>
                          <a:cs typeface="Times New Roman" panose="02020603050405020304" pitchFamily="18" charset="0"/>
                          <a:hlinkClick r:id="rId26"/>
                        </a:rPr>
                        <a:t>Tutoriel</a:t>
                      </a:r>
                      <a:r>
                        <a:rPr lang="fr-FR" sz="1300" dirty="0">
                          <a:latin typeface="Times New Roman" panose="02020603050405020304" pitchFamily="18" charset="0"/>
                          <a:cs typeface="Times New Roman" panose="02020603050405020304" pitchFamily="18" charset="0"/>
                        </a:rPr>
                        <a:t>)</a:t>
                      </a:r>
                    </a:p>
                  </a:txBody>
                  <a:tcPr anchor="ctr">
                    <a:solidFill>
                      <a:schemeClr val="accent2">
                        <a:lumMod val="40000"/>
                        <a:lumOff val="60000"/>
                        <a:alpha val="50196"/>
                      </a:schemeClr>
                    </a:solidFill>
                  </a:tcPr>
                </a:tc>
                <a:extLst>
                  <a:ext uri="{0D108BD9-81ED-4DB2-BD59-A6C34878D82A}">
                    <a16:rowId xmlns:a16="http://schemas.microsoft.com/office/drawing/2014/main" val="1016396391"/>
                  </a:ext>
                </a:extLst>
              </a:tr>
            </a:tbl>
          </a:graphicData>
        </a:graphic>
      </p:graphicFrame>
      <p:sp>
        <p:nvSpPr>
          <p:cNvPr id="14" name="ZoneTexte 13">
            <a:extLst>
              <a:ext uri="{FF2B5EF4-FFF2-40B4-BE49-F238E27FC236}">
                <a16:creationId xmlns:a16="http://schemas.microsoft.com/office/drawing/2014/main" id="{6ECAB815-C1FE-4F9B-AAAB-D8C88CFC0B4A}"/>
              </a:ext>
            </a:extLst>
          </p:cNvPr>
          <p:cNvSpPr txBox="1"/>
          <p:nvPr/>
        </p:nvSpPr>
        <p:spPr>
          <a:xfrm>
            <a:off x="2892281" y="144391"/>
            <a:ext cx="6249830" cy="2462213"/>
          </a:xfrm>
          <a:prstGeom prst="rect">
            <a:avLst/>
          </a:prstGeom>
          <a:noFill/>
        </p:spPr>
        <p:txBody>
          <a:bodyPr wrap="square" rtlCol="0">
            <a:spAutoFit/>
          </a:bodyPr>
          <a:lstStyle/>
          <a:p>
            <a:pPr algn="ctr"/>
            <a:r>
              <a:rPr lang="fr-FR" sz="1400" b="1" u="sng" dirty="0">
                <a:latin typeface="Times New Roman" panose="02020603050405020304" pitchFamily="18" charset="0"/>
                <a:cs typeface="Times New Roman" panose="02020603050405020304" pitchFamily="18" charset="0"/>
              </a:rPr>
              <a:t>Pour réaliser une vidéo à partir d’une comptine</a:t>
            </a:r>
          </a:p>
          <a:p>
            <a:endParaRPr lang="fr-FR" sz="5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fr-FR" sz="1400" dirty="0">
                <a:latin typeface="Times New Roman" panose="02020603050405020304" pitchFamily="18" charset="0"/>
                <a:cs typeface="Times New Roman" panose="02020603050405020304" pitchFamily="18" charset="0"/>
              </a:rPr>
              <a:t>Prendre les photos des productions plastiques illustrant la comptine ;</a:t>
            </a:r>
          </a:p>
          <a:p>
            <a:pPr marL="342900" indent="-342900">
              <a:buFont typeface="+mj-lt"/>
              <a:buAutoNum type="arabicPeriod"/>
            </a:pPr>
            <a:r>
              <a:rPr lang="fr-FR" sz="1400" dirty="0">
                <a:latin typeface="Times New Roman" panose="02020603050405020304" pitchFamily="18" charset="0"/>
                <a:cs typeface="Times New Roman" panose="02020603050405020304" pitchFamily="18" charset="0"/>
              </a:rPr>
              <a:t>Enregistrer les enfants en situation d’oralisation du texte ;</a:t>
            </a:r>
          </a:p>
          <a:p>
            <a:pPr marL="342900" indent="-342900">
              <a:buFont typeface="+mj-lt"/>
              <a:buAutoNum type="arabicPeriod"/>
            </a:pPr>
            <a:r>
              <a:rPr lang="fr-FR" sz="1400" dirty="0">
                <a:latin typeface="Times New Roman" panose="02020603050405020304" pitchFamily="18" charset="0"/>
                <a:cs typeface="Times New Roman" panose="02020603050405020304" pitchFamily="18" charset="0"/>
              </a:rPr>
              <a:t>Réunir images et sons en diaporama ;</a:t>
            </a:r>
          </a:p>
          <a:p>
            <a:pPr marL="342900" indent="-342900">
              <a:buFont typeface="+mj-lt"/>
              <a:buAutoNum type="arabicPeriod"/>
            </a:pPr>
            <a:r>
              <a:rPr lang="fr-FR" sz="1400" dirty="0">
                <a:latin typeface="Times New Roman" panose="02020603050405020304" pitchFamily="18" charset="0"/>
                <a:cs typeface="Times New Roman" panose="02020603050405020304" pitchFamily="18" charset="0"/>
              </a:rPr>
              <a:t>Exporter en fichier vidéo (format mp4)</a:t>
            </a:r>
          </a:p>
          <a:p>
            <a:pPr marL="342900" indent="-342900">
              <a:buFont typeface="+mj-lt"/>
              <a:buAutoNum type="arabicPeriod"/>
            </a:pPr>
            <a:r>
              <a:rPr lang="fr-FR" sz="1400" dirty="0">
                <a:latin typeface="Times New Roman" panose="02020603050405020304" pitchFamily="18" charset="0"/>
                <a:cs typeface="Times New Roman" panose="02020603050405020304" pitchFamily="18" charset="0"/>
              </a:rPr>
              <a:t>Envoyer la vidéo à l’adresse : </a:t>
            </a:r>
            <a:r>
              <a:rPr lang="fr-FR" sz="1400" dirty="0">
                <a:latin typeface="Times New Roman" panose="02020603050405020304" pitchFamily="18" charset="0"/>
                <a:cs typeface="Times New Roman" panose="02020603050405020304" pitchFamily="18" charset="0"/>
                <a:hlinkClick r:id="rId2"/>
              </a:rPr>
              <a:t>missionmaternelle78@ac-versailles.fr</a:t>
            </a:r>
            <a:endParaRPr lang="fr-FR" sz="1400" dirty="0">
              <a:latin typeface="Times New Roman" panose="02020603050405020304" pitchFamily="18" charset="0"/>
              <a:cs typeface="Times New Roman" panose="02020603050405020304" pitchFamily="18" charset="0"/>
            </a:endParaRPr>
          </a:p>
          <a:p>
            <a:endParaRPr lang="fr-FR" sz="1600" dirty="0">
              <a:latin typeface="Times New Roman" panose="02020603050405020304" pitchFamily="18" charset="0"/>
              <a:cs typeface="Times New Roman" panose="02020603050405020304" pitchFamily="18" charset="0"/>
            </a:endParaRPr>
          </a:p>
          <a:p>
            <a:endParaRPr lang="fr-FR" sz="1600" dirty="0">
              <a:latin typeface="Times New Roman" panose="02020603050405020304" pitchFamily="18" charset="0"/>
              <a:cs typeface="Times New Roman" panose="02020603050405020304" pitchFamily="18" charset="0"/>
            </a:endParaRPr>
          </a:p>
          <a:p>
            <a:pPr algn="ctr"/>
            <a:r>
              <a:rPr lang="fr-FR" sz="1400" b="1" u="sng" dirty="0">
                <a:latin typeface="Times New Roman" panose="02020603050405020304" pitchFamily="18" charset="0"/>
                <a:cs typeface="Times New Roman" panose="02020603050405020304" pitchFamily="18" charset="0"/>
              </a:rPr>
              <a:t>Propositions de logiciels et applications pour animer des comptines oralisées</a:t>
            </a:r>
            <a:r>
              <a:rPr lang="fr-FR" sz="1400" dirty="0">
                <a:latin typeface="Times New Roman" panose="02020603050405020304" pitchFamily="18" charset="0"/>
                <a:cs typeface="Times New Roman" panose="02020603050405020304" pitchFamily="18" charset="0"/>
              </a:rPr>
              <a:t> </a:t>
            </a:r>
            <a:endParaRPr lang="fr-FR" sz="1400" b="1" u="sng" dirty="0">
              <a:latin typeface="Times New Roman" panose="02020603050405020304" pitchFamily="18" charset="0"/>
              <a:cs typeface="Times New Roman" panose="02020603050405020304" pitchFamily="18" charset="0"/>
            </a:endParaRPr>
          </a:p>
          <a:p>
            <a:endParaRPr lang="fr-FR" sz="500" dirty="0">
              <a:latin typeface="Times New Roman" panose="02020603050405020304" pitchFamily="18" charset="0"/>
              <a:cs typeface="Times New Roman" panose="02020603050405020304" pitchFamily="18" charset="0"/>
            </a:endParaRPr>
          </a:p>
          <a:p>
            <a:endParaRPr lang="fr-FR" sz="1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D673670C-A294-4A49-8018-2807B5A97A62}"/>
              </a:ext>
            </a:extLst>
          </p:cNvPr>
          <p:cNvSpPr/>
          <p:nvPr/>
        </p:nvSpPr>
        <p:spPr>
          <a:xfrm>
            <a:off x="9299719" y="133045"/>
            <a:ext cx="2737615" cy="6591909"/>
          </a:xfrm>
          <a:prstGeom prst="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6628E1AD-5F9F-4824-A55E-817C61B73118}"/>
              </a:ext>
            </a:extLst>
          </p:cNvPr>
          <p:cNvSpPr txBox="1"/>
          <p:nvPr/>
        </p:nvSpPr>
        <p:spPr>
          <a:xfrm>
            <a:off x="9299718" y="87508"/>
            <a:ext cx="2737615" cy="7278916"/>
          </a:xfrm>
          <a:prstGeom prst="rect">
            <a:avLst/>
          </a:prstGeom>
          <a:noFill/>
        </p:spPr>
        <p:txBody>
          <a:bodyPr wrap="square" rtlCol="0">
            <a:spAutoFit/>
          </a:bodyPr>
          <a:lstStyle/>
          <a:p>
            <a:pPr algn="ctr"/>
            <a:r>
              <a:rPr lang="fr-FR" sz="1400" b="1" u="sng" dirty="0">
                <a:latin typeface="Times New Roman" panose="02020603050405020304" pitchFamily="18" charset="0"/>
                <a:cs typeface="Times New Roman" panose="02020603050405020304" pitchFamily="18" charset="0"/>
              </a:rPr>
              <a:t>Proposition de comptines</a:t>
            </a:r>
          </a:p>
          <a:p>
            <a:pPr algn="just"/>
            <a:endParaRPr lang="fr-FR" sz="300" dirty="0">
              <a:latin typeface="Times New Roman" panose="02020603050405020304" pitchFamily="18" charset="0"/>
              <a:cs typeface="Times New Roman" panose="02020603050405020304" pitchFamily="18" charset="0"/>
            </a:endParaRPr>
          </a:p>
          <a:p>
            <a:r>
              <a:rPr lang="fr-FR" sz="1200" i="1" u="sng" dirty="0">
                <a:latin typeface="Times New Roman" panose="02020603050405020304" pitchFamily="18" charset="0"/>
                <a:cs typeface="Times New Roman" panose="02020603050405020304" pitchFamily="18" charset="0"/>
              </a:rPr>
              <a:t>Ah, ça, c’est le chat</a:t>
            </a:r>
          </a:p>
          <a:p>
            <a:r>
              <a:rPr lang="fr-FR" sz="1200" dirty="0">
                <a:latin typeface="Times New Roman" panose="02020603050405020304" pitchFamily="18" charset="0"/>
                <a:cs typeface="Times New Roman" panose="02020603050405020304" pitchFamily="18" charset="0"/>
              </a:rPr>
              <a:t>Ha ! Ha ! Ha ! Ça c’est le chat !</a:t>
            </a:r>
          </a:p>
          <a:p>
            <a:r>
              <a:rPr lang="fr-FR" sz="1200" dirty="0">
                <a:latin typeface="Times New Roman" panose="02020603050405020304" pitchFamily="18" charset="0"/>
                <a:cs typeface="Times New Roman" panose="02020603050405020304" pitchFamily="18" charset="0"/>
              </a:rPr>
              <a:t>Ho ! Ho ! Ho ! Derrière le rideau…</a:t>
            </a:r>
          </a:p>
          <a:p>
            <a:r>
              <a:rPr lang="fr-FR" sz="1200" dirty="0">
                <a:latin typeface="Times New Roman" panose="02020603050405020304" pitchFamily="18" charset="0"/>
                <a:cs typeface="Times New Roman" panose="02020603050405020304" pitchFamily="18" charset="0"/>
              </a:rPr>
              <a:t>Hi ! Hi ! Hi ! Et mam’zelle souris…</a:t>
            </a:r>
          </a:p>
          <a:p>
            <a:r>
              <a:rPr lang="fr-FR" sz="1200" dirty="0">
                <a:latin typeface="Times New Roman" panose="02020603050405020304" pitchFamily="18" charset="0"/>
                <a:cs typeface="Times New Roman" panose="02020603050405020304" pitchFamily="18" charset="0"/>
              </a:rPr>
              <a:t>Hu ! Hu ! Hu ! Qui ne l’a pas vu !</a:t>
            </a:r>
          </a:p>
          <a:p>
            <a:r>
              <a:rPr lang="fr-FR" sz="1200" dirty="0">
                <a:latin typeface="Times New Roman" panose="02020603050405020304" pitchFamily="18" charset="0"/>
                <a:cs typeface="Times New Roman" panose="02020603050405020304" pitchFamily="18" charset="0"/>
              </a:rPr>
              <a:t>« Hé ! Hé ! Hé ! Je vais la croquer ! »</a:t>
            </a:r>
          </a:p>
          <a:p>
            <a:r>
              <a:rPr lang="fr-FR" sz="1200" dirty="0">
                <a:latin typeface="Times New Roman" panose="02020603050405020304" pitchFamily="18" charset="0"/>
                <a:cs typeface="Times New Roman" panose="02020603050405020304" pitchFamily="18" charset="0"/>
              </a:rPr>
              <a:t>Hou ! Hou ! Hou ! Se dit le matou…</a:t>
            </a:r>
          </a:p>
          <a:p>
            <a:r>
              <a:rPr lang="fr-FR" sz="1200" dirty="0">
                <a:latin typeface="Times New Roman" panose="02020603050405020304" pitchFamily="18" charset="0"/>
                <a:cs typeface="Times New Roman" panose="02020603050405020304" pitchFamily="18" charset="0"/>
              </a:rPr>
              <a:t>Han ! Han ! Han ! Mais voilà Maman…</a:t>
            </a:r>
          </a:p>
          <a:p>
            <a:r>
              <a:rPr lang="fr-FR" sz="1200" dirty="0">
                <a:latin typeface="Times New Roman" panose="02020603050405020304" pitchFamily="18" charset="0"/>
                <a:cs typeface="Times New Roman" panose="02020603050405020304" pitchFamily="18" charset="0"/>
              </a:rPr>
              <a:t>Hai ! Hai ! Hai ! Un bon coup d’balai !</a:t>
            </a:r>
          </a:p>
          <a:p>
            <a:r>
              <a:rPr lang="fr-FR" sz="1200" dirty="0">
                <a:latin typeface="Times New Roman" panose="02020603050405020304" pitchFamily="18" charset="0"/>
                <a:cs typeface="Times New Roman" panose="02020603050405020304" pitchFamily="18" charset="0"/>
              </a:rPr>
              <a:t>Sapristi, c’est fini !</a:t>
            </a:r>
          </a:p>
          <a:p>
            <a:endParaRPr lang="fr-FR" sz="300" dirty="0">
              <a:latin typeface="Times New Roman" panose="02020603050405020304" pitchFamily="18" charset="0"/>
              <a:cs typeface="Times New Roman" panose="02020603050405020304" pitchFamily="18" charset="0"/>
            </a:endParaRPr>
          </a:p>
          <a:p>
            <a:r>
              <a:rPr lang="fr-FR" sz="1200" i="1" u="sng" dirty="0">
                <a:latin typeface="Times New Roman" panose="02020603050405020304" pitchFamily="18" charset="0"/>
                <a:cs typeface="Times New Roman" panose="02020603050405020304" pitchFamily="18" charset="0"/>
              </a:rPr>
              <a:t>Le bison </a:t>
            </a:r>
            <a:r>
              <a:rPr lang="fr-FR" sz="1200" dirty="0">
                <a:latin typeface="Times New Roman" panose="02020603050405020304" pitchFamily="18" charset="0"/>
                <a:cs typeface="Times New Roman" panose="02020603050405020304" pitchFamily="18" charset="0"/>
              </a:rPr>
              <a:t>(de LISKA)</a:t>
            </a:r>
          </a:p>
          <a:p>
            <a:r>
              <a:rPr lang="fr-FR" sz="1200" dirty="0">
                <a:latin typeface="Times New Roman" panose="02020603050405020304" pitchFamily="18" charset="0"/>
                <a:cs typeface="Times New Roman" panose="02020603050405020304" pitchFamily="18" charset="0"/>
              </a:rPr>
              <a:t>Un bisou de colibri, oui !</a:t>
            </a:r>
          </a:p>
          <a:p>
            <a:r>
              <a:rPr lang="fr-FR" sz="1200" dirty="0">
                <a:latin typeface="Times New Roman" panose="02020603050405020304" pitchFamily="18" charset="0"/>
                <a:cs typeface="Times New Roman" panose="02020603050405020304" pitchFamily="18" charset="0"/>
              </a:rPr>
              <a:t>Un bisou de ouistiti, oui !</a:t>
            </a:r>
          </a:p>
          <a:p>
            <a:r>
              <a:rPr lang="fr-FR" sz="1200" dirty="0">
                <a:latin typeface="Times New Roman" panose="02020603050405020304" pitchFamily="18" charset="0"/>
                <a:cs typeface="Times New Roman" panose="02020603050405020304" pitchFamily="18" charset="0"/>
              </a:rPr>
              <a:t>Un bisou de canari, oui !</a:t>
            </a:r>
          </a:p>
          <a:p>
            <a:r>
              <a:rPr lang="fr-FR" sz="1200" dirty="0">
                <a:latin typeface="Times New Roman" panose="02020603050405020304" pitchFamily="18" charset="0"/>
                <a:cs typeface="Times New Roman" panose="02020603050405020304" pitchFamily="18" charset="0"/>
              </a:rPr>
              <a:t>Un bisou de bengali, oui !</a:t>
            </a:r>
          </a:p>
          <a:p>
            <a:r>
              <a:rPr lang="fr-FR" sz="1200" dirty="0">
                <a:latin typeface="Times New Roman" panose="02020603050405020304" pitchFamily="18" charset="0"/>
                <a:cs typeface="Times New Roman" panose="02020603050405020304" pitchFamily="18" charset="0"/>
              </a:rPr>
              <a:t>Un bisou de fourmi, oui !</a:t>
            </a:r>
          </a:p>
          <a:p>
            <a:r>
              <a:rPr lang="fr-FR" sz="1200" dirty="0">
                <a:latin typeface="Times New Roman" panose="02020603050405020304" pitchFamily="18" charset="0"/>
                <a:cs typeface="Times New Roman" panose="02020603050405020304" pitchFamily="18" charset="0"/>
              </a:rPr>
              <a:t>Un bisou de bison ? Non ! </a:t>
            </a:r>
          </a:p>
          <a:p>
            <a:endParaRPr lang="fr-FR" sz="300" dirty="0">
              <a:latin typeface="Times New Roman" panose="02020603050405020304" pitchFamily="18" charset="0"/>
              <a:cs typeface="Times New Roman" panose="02020603050405020304" pitchFamily="18" charset="0"/>
            </a:endParaRPr>
          </a:p>
          <a:p>
            <a:r>
              <a:rPr lang="fr-FR" sz="1200" i="1" u="sng" dirty="0">
                <a:latin typeface="Times New Roman" panose="02020603050405020304" pitchFamily="18" charset="0"/>
                <a:cs typeface="Times New Roman" panose="02020603050405020304" pitchFamily="18" charset="0"/>
              </a:rPr>
              <a:t>J’ai vu</a:t>
            </a:r>
          </a:p>
          <a:p>
            <a:r>
              <a:rPr lang="fr-FR" sz="1200" dirty="0">
                <a:latin typeface="Times New Roman" panose="02020603050405020304" pitchFamily="18" charset="0"/>
                <a:cs typeface="Times New Roman" panose="02020603050405020304" pitchFamily="18" charset="0"/>
              </a:rPr>
              <a:t>J’ai vu un poisson marron</a:t>
            </a:r>
          </a:p>
          <a:p>
            <a:r>
              <a:rPr lang="fr-FR" sz="1200" dirty="0">
                <a:latin typeface="Times New Roman" panose="02020603050405020304" pitchFamily="18" charset="0"/>
                <a:cs typeface="Times New Roman" panose="02020603050405020304" pitchFamily="18" charset="0"/>
              </a:rPr>
              <a:t>Qui mangeait un bonbon…</a:t>
            </a:r>
          </a:p>
          <a:p>
            <a:r>
              <a:rPr lang="fr-FR" sz="1200" dirty="0">
                <a:latin typeface="Times New Roman" panose="02020603050405020304" pitchFamily="18" charset="0"/>
                <a:cs typeface="Times New Roman" panose="02020603050405020304" pitchFamily="18" charset="0"/>
              </a:rPr>
              <a:t>Ah bon ! Ah bon !</a:t>
            </a:r>
          </a:p>
          <a:p>
            <a:r>
              <a:rPr lang="fr-FR" sz="1200" dirty="0">
                <a:latin typeface="Times New Roman" panose="02020603050405020304" pitchFamily="18" charset="0"/>
                <a:cs typeface="Times New Roman" panose="02020603050405020304" pitchFamily="18" charset="0"/>
              </a:rPr>
              <a:t>J’ai vu un poisson bleu</a:t>
            </a:r>
          </a:p>
          <a:p>
            <a:r>
              <a:rPr lang="fr-FR" sz="1200" dirty="0">
                <a:latin typeface="Times New Roman" panose="02020603050405020304" pitchFamily="18" charset="0"/>
                <a:cs typeface="Times New Roman" panose="02020603050405020304" pitchFamily="18" charset="0"/>
              </a:rPr>
              <a:t>Qui mangeait des œufs…</a:t>
            </a:r>
          </a:p>
          <a:p>
            <a:r>
              <a:rPr lang="fr-FR" sz="1200" dirty="0">
                <a:latin typeface="Times New Roman" panose="02020603050405020304" pitchFamily="18" charset="0"/>
                <a:cs typeface="Times New Roman" panose="02020603050405020304" pitchFamily="18" charset="0"/>
              </a:rPr>
              <a:t>Ah bon ! Ah bon !</a:t>
            </a:r>
          </a:p>
          <a:p>
            <a:r>
              <a:rPr lang="fr-FR" sz="1200" dirty="0">
                <a:latin typeface="Times New Roman" panose="02020603050405020304" pitchFamily="18" charset="0"/>
                <a:cs typeface="Times New Roman" panose="02020603050405020304" pitchFamily="18" charset="0"/>
              </a:rPr>
              <a:t>J’ai vu un poisson violet</a:t>
            </a:r>
          </a:p>
          <a:p>
            <a:r>
              <a:rPr lang="fr-FR" sz="1200" dirty="0">
                <a:latin typeface="Times New Roman" panose="02020603050405020304" pitchFamily="18" charset="0"/>
                <a:cs typeface="Times New Roman" panose="02020603050405020304" pitchFamily="18" charset="0"/>
              </a:rPr>
              <a:t>Qui mangeait du poulet…</a:t>
            </a:r>
          </a:p>
          <a:p>
            <a:r>
              <a:rPr lang="fr-FR" sz="1200" dirty="0">
                <a:latin typeface="Times New Roman" panose="02020603050405020304" pitchFamily="18" charset="0"/>
                <a:cs typeface="Times New Roman" panose="02020603050405020304" pitchFamily="18" charset="0"/>
              </a:rPr>
              <a:t>Ah bon ! Ah bon !</a:t>
            </a:r>
          </a:p>
          <a:p>
            <a:r>
              <a:rPr lang="fr-FR" sz="1200" dirty="0">
                <a:latin typeface="Times New Roman" panose="02020603050405020304" pitchFamily="18" charset="0"/>
                <a:cs typeface="Times New Roman" panose="02020603050405020304" pitchFamily="18" charset="0"/>
              </a:rPr>
              <a:t>J’ai vu un poisson vert</a:t>
            </a:r>
          </a:p>
          <a:p>
            <a:r>
              <a:rPr lang="fr-FR" sz="1200" dirty="0">
                <a:latin typeface="Times New Roman" panose="02020603050405020304" pitchFamily="18" charset="0"/>
                <a:cs typeface="Times New Roman" panose="02020603050405020304" pitchFamily="18" charset="0"/>
              </a:rPr>
              <a:t>Qui mangeait un courant d’air…</a:t>
            </a:r>
          </a:p>
          <a:p>
            <a:r>
              <a:rPr lang="fr-FR" sz="1200" dirty="0">
                <a:latin typeface="Times New Roman" panose="02020603050405020304" pitchFamily="18" charset="0"/>
                <a:cs typeface="Times New Roman" panose="02020603050405020304" pitchFamily="18" charset="0"/>
              </a:rPr>
              <a:t>Ah bon ! Ah bon !</a:t>
            </a:r>
          </a:p>
          <a:p>
            <a:r>
              <a:rPr lang="fr-FR" sz="1200" dirty="0">
                <a:latin typeface="Times New Roman" panose="02020603050405020304" pitchFamily="18" charset="0"/>
                <a:cs typeface="Times New Roman" panose="02020603050405020304" pitchFamily="18" charset="0"/>
              </a:rPr>
              <a:t>J’ai vu un poisson blanc </a:t>
            </a:r>
          </a:p>
          <a:p>
            <a:r>
              <a:rPr lang="fr-FR" sz="1200" dirty="0">
                <a:latin typeface="Times New Roman" panose="02020603050405020304" pitchFamily="18" charset="0"/>
                <a:cs typeface="Times New Roman" panose="02020603050405020304" pitchFamily="18" charset="0"/>
              </a:rPr>
              <a:t>Qui mangeait la pluie et le temps…</a:t>
            </a:r>
          </a:p>
          <a:p>
            <a:r>
              <a:rPr lang="fr-FR" sz="1200" dirty="0">
                <a:latin typeface="Times New Roman" panose="02020603050405020304" pitchFamily="18" charset="0"/>
                <a:cs typeface="Times New Roman" panose="02020603050405020304" pitchFamily="18" charset="0"/>
              </a:rPr>
              <a:t>Ah non ! Ah non !</a:t>
            </a:r>
          </a:p>
          <a:p>
            <a:r>
              <a:rPr lang="fr-FR" sz="1200" dirty="0">
                <a:latin typeface="Times New Roman" panose="02020603050405020304" pitchFamily="18" charset="0"/>
                <a:cs typeface="Times New Roman" panose="02020603050405020304" pitchFamily="18" charset="0"/>
              </a:rPr>
              <a:t>Pour jouer, je veux du temps !</a:t>
            </a:r>
          </a:p>
          <a:p>
            <a:endParaRPr lang="fr-FR" sz="1400" dirty="0">
              <a:latin typeface="Times New Roman" panose="02020603050405020304" pitchFamily="18" charset="0"/>
              <a:cs typeface="Times New Roman" panose="02020603050405020304" pitchFamily="18" charset="0"/>
            </a:endParaRPr>
          </a:p>
          <a:p>
            <a:endParaRPr lang="fr-FR" sz="1400" dirty="0">
              <a:latin typeface="Times New Roman" panose="02020603050405020304" pitchFamily="18" charset="0"/>
              <a:cs typeface="Times New Roman" panose="02020603050405020304" pitchFamily="18" charset="0"/>
            </a:endParaRPr>
          </a:p>
          <a:p>
            <a:endParaRPr lang="fr-FR" sz="500"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B83F9313-0651-453B-A785-B0064890C277}"/>
              </a:ext>
            </a:extLst>
          </p:cNvPr>
          <p:cNvPicPr>
            <a:picLocks noChangeAspect="1"/>
          </p:cNvPicPr>
          <p:nvPr/>
        </p:nvPicPr>
        <p:blipFill rotWithShape="1">
          <a:blip r:embed="rId27" cstate="screen">
            <a:extLst>
              <a:ext uri="{28A0092B-C50C-407E-A947-70E740481C1C}">
                <a14:useLocalDpi xmlns:a14="http://schemas.microsoft.com/office/drawing/2010/main"/>
              </a:ext>
            </a:extLst>
          </a:blip>
          <a:srcRect l="19280" t="2475" r="57761" b="11111"/>
          <a:stretch/>
        </p:blipFill>
        <p:spPr>
          <a:xfrm>
            <a:off x="8308258" y="134559"/>
            <a:ext cx="883014" cy="1869528"/>
          </a:xfrm>
          <a:prstGeom prst="rect">
            <a:avLst/>
          </a:prstGeom>
        </p:spPr>
      </p:pic>
    </p:spTree>
    <p:extLst>
      <p:ext uri="{BB962C8B-B14F-4D97-AF65-F5344CB8AC3E}">
        <p14:creationId xmlns:p14="http://schemas.microsoft.com/office/powerpoint/2010/main" val="5684858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TotalTime>
  <Words>1300</Words>
  <Application>Microsoft Office PowerPoint</Application>
  <PresentationFormat>Grand écran</PresentationFormat>
  <Paragraphs>213</Paragraphs>
  <Slides>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vt:i4>
      </vt:variant>
    </vt:vector>
  </HeadingPairs>
  <TitlesOfParts>
    <vt:vector size="9" baseType="lpstr">
      <vt:lpstr>Arial</vt:lpstr>
      <vt:lpstr>Calibri</vt:lpstr>
      <vt:lpstr>Calibri Light</vt:lpstr>
      <vt:lpstr>Times New Roman</vt:lpstr>
      <vt:lpstr>Wingdings</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Florence</dc:creator>
  <cp:lastModifiedBy>B Y</cp:lastModifiedBy>
  <cp:revision>117</cp:revision>
  <dcterms:created xsi:type="dcterms:W3CDTF">2020-11-11T17:49:37Z</dcterms:created>
  <dcterms:modified xsi:type="dcterms:W3CDTF">2021-11-12T12:31:27Z</dcterms:modified>
</cp:coreProperties>
</file>